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6858000" cy="9144000"/>
  <p:embeddedFontLst>
    <p:embeddedFont>
      <p:font typeface="Poppins Bold" charset="1" panose="00000800000000000000"/>
      <p:regular r:id="rId10"/>
    </p:embeddedFont>
    <p:embeddedFont>
      <p:font typeface="Poppins Heavy" charset="1" panose="00000A00000000000000"/>
      <p:regular r:id="rId11"/>
    </p:embeddedFont>
    <p:embeddedFont>
      <p:font typeface="Montserrat Ultra-Bold" charset="1" panose="00000900000000000000"/>
      <p:regular r:id="rId12"/>
    </p:embeddedFont>
    <p:embeddedFont>
      <p:font typeface="Montserrat" charset="1" panose="000005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6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6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Relationship Id="rId4" Target="../media/image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6730" r="0" b="-1673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800000">
            <a:off x="14252602" y="-589250"/>
            <a:ext cx="4154123" cy="4262626"/>
          </a:xfrm>
          <a:custGeom>
            <a:avLst/>
            <a:gdLst/>
            <a:ahLst/>
            <a:cxnLst/>
            <a:rect r="r" b="b" t="t" l="l"/>
            <a:pathLst>
              <a:path h="4262626" w="4154123">
                <a:moveTo>
                  <a:pt x="0" y="0"/>
                </a:moveTo>
                <a:lnTo>
                  <a:pt x="4154123" y="0"/>
                </a:lnTo>
                <a:lnTo>
                  <a:pt x="4154123" y="4262626"/>
                </a:lnTo>
                <a:lnTo>
                  <a:pt x="0" y="426262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212567" y="155574"/>
            <a:ext cx="2277939" cy="1246654"/>
          </a:xfrm>
          <a:custGeom>
            <a:avLst/>
            <a:gdLst/>
            <a:ahLst/>
            <a:cxnLst/>
            <a:rect r="r" b="b" t="t" l="l"/>
            <a:pathLst>
              <a:path h="1246654" w="2277939">
                <a:moveTo>
                  <a:pt x="0" y="0"/>
                </a:moveTo>
                <a:lnTo>
                  <a:pt x="2277940" y="0"/>
                </a:lnTo>
                <a:lnTo>
                  <a:pt x="2277940" y="1246654"/>
                </a:lnTo>
                <a:lnTo>
                  <a:pt x="0" y="124665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5796077" y="8841510"/>
            <a:ext cx="2277939" cy="1246654"/>
          </a:xfrm>
          <a:custGeom>
            <a:avLst/>
            <a:gdLst/>
            <a:ahLst/>
            <a:cxnLst/>
            <a:rect r="r" b="b" t="t" l="l"/>
            <a:pathLst>
              <a:path h="1246654" w="2277939">
                <a:moveTo>
                  <a:pt x="0" y="0"/>
                </a:moveTo>
                <a:lnTo>
                  <a:pt x="2277940" y="0"/>
                </a:lnTo>
                <a:lnTo>
                  <a:pt x="2277940" y="1246654"/>
                </a:lnTo>
                <a:lnTo>
                  <a:pt x="0" y="124665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-118725" y="4346919"/>
            <a:ext cx="18525449" cy="1746936"/>
            <a:chOff x="0" y="0"/>
            <a:chExt cx="4879131" cy="46009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4879131" cy="460098"/>
            </a:xfrm>
            <a:custGeom>
              <a:avLst/>
              <a:gdLst/>
              <a:ahLst/>
              <a:cxnLst/>
              <a:rect r="r" b="b" t="t" l="l"/>
              <a:pathLst>
                <a:path h="460098" w="4879131">
                  <a:moveTo>
                    <a:pt x="0" y="0"/>
                  </a:moveTo>
                  <a:lnTo>
                    <a:pt x="4879131" y="0"/>
                  </a:lnTo>
                  <a:lnTo>
                    <a:pt x="4879131" y="460098"/>
                  </a:lnTo>
                  <a:lnTo>
                    <a:pt x="0" y="460098"/>
                  </a:lnTo>
                  <a:close/>
                </a:path>
              </a:pathLst>
            </a:custGeom>
            <a:solidFill>
              <a:srgbClr val="FDFDFD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-76200"/>
              <a:ext cx="4879131" cy="5362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75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2747191" y="6141481"/>
            <a:ext cx="12793617" cy="739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50"/>
              </a:lnSpc>
            </a:pPr>
            <a:r>
              <a:rPr lang="en-US" b="true" sz="5000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NOMBRE DEL PONENTE</a:t>
            </a:r>
          </a:p>
        </p:txBody>
      </p:sp>
      <p:sp>
        <p:nvSpPr>
          <p:cNvPr name="Freeform 10" id="10"/>
          <p:cNvSpPr/>
          <p:nvPr/>
        </p:nvSpPr>
        <p:spPr>
          <a:xfrm flipH="true" flipV="true" rot="-10800000">
            <a:off x="-140839" y="6265452"/>
            <a:ext cx="4154123" cy="4262626"/>
          </a:xfrm>
          <a:custGeom>
            <a:avLst/>
            <a:gdLst/>
            <a:ahLst/>
            <a:cxnLst/>
            <a:rect r="r" b="b" t="t" l="l"/>
            <a:pathLst>
              <a:path h="4262626" w="4154123">
                <a:moveTo>
                  <a:pt x="4154123" y="4262626"/>
                </a:moveTo>
                <a:lnTo>
                  <a:pt x="0" y="4262626"/>
                </a:lnTo>
                <a:lnTo>
                  <a:pt x="0" y="0"/>
                </a:lnTo>
                <a:lnTo>
                  <a:pt x="4154123" y="0"/>
                </a:lnTo>
                <a:lnTo>
                  <a:pt x="4154123" y="4262626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1" id="11"/>
          <p:cNvSpPr txBox="true"/>
          <p:nvPr/>
        </p:nvSpPr>
        <p:spPr>
          <a:xfrm rot="0">
            <a:off x="511152" y="4575419"/>
            <a:ext cx="17265697" cy="13185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522"/>
              </a:lnSpc>
            </a:pPr>
            <a:r>
              <a:rPr lang="en-US" b="true" sz="8899">
                <a:solidFill>
                  <a:srgbClr val="003E69"/>
                </a:solidFill>
                <a:latin typeface="Poppins Bold"/>
                <a:ea typeface="Poppins Bold"/>
                <a:cs typeface="Poppins Bold"/>
                <a:sym typeface="Poppins Bold"/>
              </a:rPr>
              <a:t>NOMBRE DE LA PONENCIA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538309" y="2892769"/>
            <a:ext cx="11537080" cy="1416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350"/>
              </a:lnSpc>
            </a:pPr>
            <a:r>
              <a:rPr lang="en-US" b="true" sz="5000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II JORNADA DE APROPIACIÓN SOCIAL DEL CONOCIMIENTO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4659490" y="7922260"/>
            <a:ext cx="8969021" cy="1838500"/>
          </a:xfrm>
          <a:custGeom>
            <a:avLst/>
            <a:gdLst/>
            <a:ahLst/>
            <a:cxnLst/>
            <a:rect r="r" b="b" t="t" l="l"/>
            <a:pathLst>
              <a:path h="1838500" w="8969021">
                <a:moveTo>
                  <a:pt x="0" y="0"/>
                </a:moveTo>
                <a:lnTo>
                  <a:pt x="8969020" y="0"/>
                </a:lnTo>
                <a:lnTo>
                  <a:pt x="8969020" y="1838500"/>
                </a:lnTo>
                <a:lnTo>
                  <a:pt x="0" y="183850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-84885" r="0" b="-89527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DFD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92309" y="8986439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5939974" y="607418"/>
            <a:ext cx="6408052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b="true" sz="6999">
                <a:solidFill>
                  <a:srgbClr val="003E69"/>
                </a:solidFill>
                <a:latin typeface="Poppins Heavy"/>
                <a:ea typeface="Poppins Heavy"/>
                <a:cs typeface="Poppins Heavy"/>
                <a:sym typeface="Poppins Heavy"/>
              </a:rPr>
              <a:t>TÍTULO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10800000">
            <a:off x="14838633" y="0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0" y="8933291"/>
            <a:ext cx="18288000" cy="1382284"/>
            <a:chOff x="0" y="0"/>
            <a:chExt cx="4816593" cy="36405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364058"/>
            </a:xfrm>
            <a:custGeom>
              <a:avLst/>
              <a:gdLst/>
              <a:ahLst/>
              <a:cxnLst/>
              <a:rect r="r" b="b" t="t" l="l"/>
              <a:pathLst>
                <a:path h="36405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364058"/>
                  </a:lnTo>
                  <a:lnTo>
                    <a:pt x="0" y="364058"/>
                  </a:lnTo>
                  <a:close/>
                </a:path>
              </a:pathLst>
            </a:custGeom>
            <a:solidFill>
              <a:srgbClr val="003E69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4816593" cy="3640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68"/>
                </a:lnSpc>
              </a:pPr>
            </a:p>
            <a:p>
              <a:pPr algn="ctr">
                <a:lnSpc>
                  <a:spcPts val="1668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06356" y="9081689"/>
            <a:ext cx="2916236" cy="352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503"/>
              </a:lnSpc>
            </a:pPr>
            <a:r>
              <a:rPr lang="en-US" sz="2944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II Jornada de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82521" y="9453270"/>
            <a:ext cx="5540251" cy="4732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02"/>
              </a:lnSpc>
            </a:pPr>
            <a:r>
              <a:rPr lang="en-US" sz="4003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Apropiación social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6356" y="9978971"/>
            <a:ext cx="4772357" cy="2183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69"/>
              </a:lnSpc>
            </a:pPr>
            <a:r>
              <a:rPr lang="en-US" sz="1846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del Conocimiento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1199601" y="8851569"/>
            <a:ext cx="7002674" cy="1435431"/>
          </a:xfrm>
          <a:custGeom>
            <a:avLst/>
            <a:gdLst/>
            <a:ahLst/>
            <a:cxnLst/>
            <a:rect r="r" b="b" t="t" l="l"/>
            <a:pathLst>
              <a:path h="1435431" w="7002674">
                <a:moveTo>
                  <a:pt x="0" y="0"/>
                </a:moveTo>
                <a:lnTo>
                  <a:pt x="7002674" y="0"/>
                </a:lnTo>
                <a:lnTo>
                  <a:pt x="7002674" y="1435431"/>
                </a:lnTo>
                <a:lnTo>
                  <a:pt x="0" y="143543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84885" r="0" b="-89527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DFD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92309" y="8986439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5939974" y="607418"/>
            <a:ext cx="6408052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b="true" sz="6999">
                <a:solidFill>
                  <a:srgbClr val="003E69"/>
                </a:solidFill>
                <a:latin typeface="Poppins Heavy"/>
                <a:ea typeface="Poppins Heavy"/>
                <a:cs typeface="Poppins Heavy"/>
                <a:sym typeface="Poppins Heavy"/>
              </a:rPr>
              <a:t>TÍTULO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10800000">
            <a:off x="14838633" y="0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0" y="8933291"/>
            <a:ext cx="18288000" cy="1382284"/>
            <a:chOff x="0" y="0"/>
            <a:chExt cx="4816593" cy="36405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364058"/>
            </a:xfrm>
            <a:custGeom>
              <a:avLst/>
              <a:gdLst/>
              <a:ahLst/>
              <a:cxnLst/>
              <a:rect r="r" b="b" t="t" l="l"/>
              <a:pathLst>
                <a:path h="36405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364058"/>
                  </a:lnTo>
                  <a:lnTo>
                    <a:pt x="0" y="364058"/>
                  </a:lnTo>
                  <a:close/>
                </a:path>
              </a:pathLst>
            </a:custGeom>
            <a:solidFill>
              <a:srgbClr val="003E69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4816593" cy="3640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68"/>
                </a:lnSpc>
              </a:pPr>
            </a:p>
            <a:p>
              <a:pPr algn="ctr">
                <a:lnSpc>
                  <a:spcPts val="1668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06356" y="9081689"/>
            <a:ext cx="2916236" cy="352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503"/>
              </a:lnSpc>
            </a:pPr>
            <a:r>
              <a:rPr lang="en-US" sz="2944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II Jornada de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82521" y="9453270"/>
            <a:ext cx="5540251" cy="4732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02"/>
              </a:lnSpc>
            </a:pPr>
            <a:r>
              <a:rPr lang="en-US" sz="4003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Apropiación social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6356" y="9978971"/>
            <a:ext cx="4772357" cy="2183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69"/>
              </a:lnSpc>
            </a:pPr>
            <a:r>
              <a:rPr lang="en-US" sz="1846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del Conocimiento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1199601" y="8851569"/>
            <a:ext cx="7002674" cy="1435431"/>
          </a:xfrm>
          <a:custGeom>
            <a:avLst/>
            <a:gdLst/>
            <a:ahLst/>
            <a:cxnLst/>
            <a:rect r="r" b="b" t="t" l="l"/>
            <a:pathLst>
              <a:path h="1435431" w="7002674">
                <a:moveTo>
                  <a:pt x="0" y="0"/>
                </a:moveTo>
                <a:lnTo>
                  <a:pt x="7002674" y="0"/>
                </a:lnTo>
                <a:lnTo>
                  <a:pt x="7002674" y="1435431"/>
                </a:lnTo>
                <a:lnTo>
                  <a:pt x="0" y="143543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84885" r="0" b="-89527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DFDF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592309" y="8986439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5939974" y="607418"/>
            <a:ext cx="6408052" cy="1114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399"/>
              </a:lnSpc>
            </a:pPr>
            <a:r>
              <a:rPr lang="en-US" b="true" sz="6999">
                <a:solidFill>
                  <a:srgbClr val="003E69"/>
                </a:solidFill>
                <a:latin typeface="Poppins Heavy"/>
                <a:ea typeface="Poppins Heavy"/>
                <a:cs typeface="Poppins Heavy"/>
                <a:sym typeface="Poppins Heavy"/>
              </a:rPr>
              <a:t>TÍTULO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-10800000">
            <a:off x="14838633" y="0"/>
            <a:ext cx="2658272" cy="1329136"/>
          </a:xfrm>
          <a:custGeom>
            <a:avLst/>
            <a:gdLst/>
            <a:ahLst/>
            <a:cxnLst/>
            <a:rect r="r" b="b" t="t" l="l"/>
            <a:pathLst>
              <a:path h="1329136" w="2658272">
                <a:moveTo>
                  <a:pt x="0" y="0"/>
                </a:moveTo>
                <a:lnTo>
                  <a:pt x="2658272" y="0"/>
                </a:lnTo>
                <a:lnTo>
                  <a:pt x="2658272" y="1329136"/>
                </a:lnTo>
                <a:lnTo>
                  <a:pt x="0" y="1329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0" y="8933291"/>
            <a:ext cx="18288000" cy="1382284"/>
            <a:chOff x="0" y="0"/>
            <a:chExt cx="4816593" cy="364058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4816592" cy="364058"/>
            </a:xfrm>
            <a:custGeom>
              <a:avLst/>
              <a:gdLst/>
              <a:ahLst/>
              <a:cxnLst/>
              <a:rect r="r" b="b" t="t" l="l"/>
              <a:pathLst>
                <a:path h="364058" w="4816592">
                  <a:moveTo>
                    <a:pt x="0" y="0"/>
                  </a:moveTo>
                  <a:lnTo>
                    <a:pt x="4816592" y="0"/>
                  </a:lnTo>
                  <a:lnTo>
                    <a:pt x="4816592" y="364058"/>
                  </a:lnTo>
                  <a:lnTo>
                    <a:pt x="0" y="364058"/>
                  </a:lnTo>
                  <a:close/>
                </a:path>
              </a:pathLst>
            </a:custGeom>
            <a:solidFill>
              <a:srgbClr val="003E69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0"/>
              <a:ext cx="4816593" cy="36405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668"/>
                </a:lnSpc>
              </a:pPr>
            </a:p>
            <a:p>
              <a:pPr algn="ctr">
                <a:lnSpc>
                  <a:spcPts val="1668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06356" y="9081689"/>
            <a:ext cx="2916236" cy="352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2503"/>
              </a:lnSpc>
            </a:pPr>
            <a:r>
              <a:rPr lang="en-US" sz="2944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II Jornada de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82521" y="9453270"/>
            <a:ext cx="5540251" cy="4732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402"/>
              </a:lnSpc>
            </a:pPr>
            <a:r>
              <a:rPr lang="en-US" sz="4003" b="true">
                <a:solidFill>
                  <a:srgbClr val="FFFFFF"/>
                </a:solidFill>
                <a:latin typeface="Montserrat Ultra-Bold"/>
                <a:ea typeface="Montserrat Ultra-Bold"/>
                <a:cs typeface="Montserrat Ultra-Bold"/>
                <a:sym typeface="Montserrat Ultra-Bold"/>
              </a:rPr>
              <a:t>Apropiación social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06356" y="9978971"/>
            <a:ext cx="4772357" cy="2183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69"/>
              </a:lnSpc>
            </a:pPr>
            <a:r>
              <a:rPr lang="en-US" sz="1846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del Conocimiento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1199601" y="8851569"/>
            <a:ext cx="7002674" cy="1435431"/>
          </a:xfrm>
          <a:custGeom>
            <a:avLst/>
            <a:gdLst/>
            <a:ahLst/>
            <a:cxnLst/>
            <a:rect r="r" b="b" t="t" l="l"/>
            <a:pathLst>
              <a:path h="1435431" w="7002674">
                <a:moveTo>
                  <a:pt x="0" y="0"/>
                </a:moveTo>
                <a:lnTo>
                  <a:pt x="7002674" y="0"/>
                </a:lnTo>
                <a:lnTo>
                  <a:pt x="7002674" y="1435431"/>
                </a:lnTo>
                <a:lnTo>
                  <a:pt x="0" y="143543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84885" r="0" b="-8952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DAGTLvuD2OE</dc:identifier>
  <dcterms:modified xsi:type="dcterms:W3CDTF">2011-08-01T06:04:30Z</dcterms:modified>
  <cp:revision>1</cp:revision>
  <dc:title>Presentación Propuesta de Marketing Corporativo Azul y Blanco</dc:title>
</cp:coreProperties>
</file>