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Poppins Bold" charset="1" panose="00000800000000000000"/>
      <p:regular r:id="rId10"/>
    </p:embeddedFont>
    <p:embeddedFont>
      <p:font typeface="Poppins" charset="1" panose="000005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6.png" Type="http://schemas.openxmlformats.org/officeDocument/2006/relationships/image"/><Relationship Id="rId2" Target="../media/image7.png" Type="http://schemas.openxmlformats.org/officeDocument/2006/relationships/image"/><Relationship Id="rId3" Target="../media/image8.svg" Type="http://schemas.openxmlformats.org/officeDocument/2006/relationships/image"/><Relationship Id="rId4" Target="../media/image9.png" Type="http://schemas.openxmlformats.org/officeDocument/2006/relationships/image"/><Relationship Id="rId5" Target="../media/image10.png" Type="http://schemas.openxmlformats.org/officeDocument/2006/relationships/image"/><Relationship Id="rId6" Target="../media/image11.png" Type="http://schemas.openxmlformats.org/officeDocument/2006/relationships/image"/><Relationship Id="rId7" Target="../media/image3.png" Type="http://schemas.openxmlformats.org/officeDocument/2006/relationships/image"/><Relationship Id="rId8" Target="../media/image4.png" Type="http://schemas.openxmlformats.org/officeDocument/2006/relationships/image"/><Relationship Id="rId9" Target="../media/image5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png" Type="http://schemas.openxmlformats.org/officeDocument/2006/relationships/image"/><Relationship Id="rId3" Target="../media/image13.svg" Type="http://schemas.openxmlformats.org/officeDocument/2006/relationships/image"/><Relationship Id="rId4" Target="../media/image10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2.png" Type="http://schemas.openxmlformats.org/officeDocument/2006/relationships/image"/><Relationship Id="rId11" Target="../media/image23.svg" Type="http://schemas.openxmlformats.org/officeDocument/2006/relationships/image"/><Relationship Id="rId12" Target="../media/image24.png" Type="http://schemas.openxmlformats.org/officeDocument/2006/relationships/image"/><Relationship Id="rId13" Target="../media/image25.svg" Type="http://schemas.openxmlformats.org/officeDocument/2006/relationships/image"/><Relationship Id="rId14" Target="../media/image26.png" Type="http://schemas.openxmlformats.org/officeDocument/2006/relationships/image"/><Relationship Id="rId15" Target="../media/image27.svg" Type="http://schemas.openxmlformats.org/officeDocument/2006/relationships/image"/><Relationship Id="rId16" Target="../media/image28.png" Type="http://schemas.openxmlformats.org/officeDocument/2006/relationships/image"/><Relationship Id="rId17" Target="../media/image29.svg" Type="http://schemas.openxmlformats.org/officeDocument/2006/relationships/image"/><Relationship Id="rId18" Target="../media/image30.png" Type="http://schemas.openxmlformats.org/officeDocument/2006/relationships/image"/><Relationship Id="rId19" Target="../media/image31.svg" Type="http://schemas.openxmlformats.org/officeDocument/2006/relationships/image"/><Relationship Id="rId2" Target="../media/image14.png" Type="http://schemas.openxmlformats.org/officeDocument/2006/relationships/image"/><Relationship Id="rId20" Target="../media/image32.png" Type="http://schemas.openxmlformats.org/officeDocument/2006/relationships/image"/><Relationship Id="rId21" Target="../media/image33.svg" Type="http://schemas.openxmlformats.org/officeDocument/2006/relationships/image"/><Relationship Id="rId22" Target="../media/image34.png" Type="http://schemas.openxmlformats.org/officeDocument/2006/relationships/image"/><Relationship Id="rId23" Target="../media/image35.svg" Type="http://schemas.openxmlformats.org/officeDocument/2006/relationships/image"/><Relationship Id="rId24" Target="../media/image36.png" Type="http://schemas.openxmlformats.org/officeDocument/2006/relationships/image"/><Relationship Id="rId25" Target="../media/image37.svg" Type="http://schemas.openxmlformats.org/officeDocument/2006/relationships/image"/><Relationship Id="rId26" Target="../media/image38.png" Type="http://schemas.openxmlformats.org/officeDocument/2006/relationships/image"/><Relationship Id="rId27" Target="../media/image39.svg" Type="http://schemas.openxmlformats.org/officeDocument/2006/relationships/image"/><Relationship Id="rId28" Target="../media/image40.png" Type="http://schemas.openxmlformats.org/officeDocument/2006/relationships/image"/><Relationship Id="rId29" Target="../media/image41.svg" Type="http://schemas.openxmlformats.org/officeDocument/2006/relationships/image"/><Relationship Id="rId3" Target="../media/image15.svg" Type="http://schemas.openxmlformats.org/officeDocument/2006/relationships/image"/><Relationship Id="rId30" Target="../media/image42.png" Type="http://schemas.openxmlformats.org/officeDocument/2006/relationships/image"/><Relationship Id="rId31" Target="../media/image43.svg" Type="http://schemas.openxmlformats.org/officeDocument/2006/relationships/image"/><Relationship Id="rId32" Target="../media/image44.png" Type="http://schemas.openxmlformats.org/officeDocument/2006/relationships/image"/><Relationship Id="rId33" Target="../media/image45.svg" Type="http://schemas.openxmlformats.org/officeDocument/2006/relationships/image"/><Relationship Id="rId34" Target="../media/image46.png" Type="http://schemas.openxmlformats.org/officeDocument/2006/relationships/image"/><Relationship Id="rId35" Target="../media/image47.svg" Type="http://schemas.openxmlformats.org/officeDocument/2006/relationships/image"/><Relationship Id="rId36" Target="../media/image48.png" Type="http://schemas.openxmlformats.org/officeDocument/2006/relationships/image"/><Relationship Id="rId37" Target="../media/image49.svg" Type="http://schemas.openxmlformats.org/officeDocument/2006/relationships/image"/><Relationship Id="rId38" Target="../media/image50.png" Type="http://schemas.openxmlformats.org/officeDocument/2006/relationships/image"/><Relationship Id="rId39" Target="../media/image51.svg" Type="http://schemas.openxmlformats.org/officeDocument/2006/relationships/image"/><Relationship Id="rId4" Target="../media/image16.png" Type="http://schemas.openxmlformats.org/officeDocument/2006/relationships/image"/><Relationship Id="rId40" Target="../media/image52.png" Type="http://schemas.openxmlformats.org/officeDocument/2006/relationships/image"/><Relationship Id="rId41" Target="../media/image53.svg" Type="http://schemas.openxmlformats.org/officeDocument/2006/relationships/image"/><Relationship Id="rId42" Target="../media/image54.png" Type="http://schemas.openxmlformats.org/officeDocument/2006/relationships/image"/><Relationship Id="rId43" Target="../media/image55.svg" Type="http://schemas.openxmlformats.org/officeDocument/2006/relationships/image"/><Relationship Id="rId44" Target="../media/image56.png" Type="http://schemas.openxmlformats.org/officeDocument/2006/relationships/image"/><Relationship Id="rId45" Target="../media/image57.svg" Type="http://schemas.openxmlformats.org/officeDocument/2006/relationships/image"/><Relationship Id="rId46" Target="../media/image58.png" Type="http://schemas.openxmlformats.org/officeDocument/2006/relationships/image"/><Relationship Id="rId47" Target="../media/image59.svg" Type="http://schemas.openxmlformats.org/officeDocument/2006/relationships/image"/><Relationship Id="rId48" Target="../media/image60.png" Type="http://schemas.openxmlformats.org/officeDocument/2006/relationships/image"/><Relationship Id="rId49" Target="../media/image61.svg" Type="http://schemas.openxmlformats.org/officeDocument/2006/relationships/image"/><Relationship Id="rId5" Target="../media/image17.svg" Type="http://schemas.openxmlformats.org/officeDocument/2006/relationships/image"/><Relationship Id="rId50" Target="../media/image62.png" Type="http://schemas.openxmlformats.org/officeDocument/2006/relationships/image"/><Relationship Id="rId51" Target="../media/image63.svg" Type="http://schemas.openxmlformats.org/officeDocument/2006/relationships/image"/><Relationship Id="rId52" Target="../media/image64.png" Type="http://schemas.openxmlformats.org/officeDocument/2006/relationships/image"/><Relationship Id="rId53" Target="../media/image65.svg" Type="http://schemas.openxmlformats.org/officeDocument/2006/relationships/image"/><Relationship Id="rId54" Target="../media/image66.png" Type="http://schemas.openxmlformats.org/officeDocument/2006/relationships/image"/><Relationship Id="rId55" Target="../media/image67.svg" Type="http://schemas.openxmlformats.org/officeDocument/2006/relationships/image"/><Relationship Id="rId56" Target="../media/image68.png" Type="http://schemas.openxmlformats.org/officeDocument/2006/relationships/image"/><Relationship Id="rId57" Target="../media/image69.svg" Type="http://schemas.openxmlformats.org/officeDocument/2006/relationships/image"/><Relationship Id="rId58" Target="../media/image70.png" Type="http://schemas.openxmlformats.org/officeDocument/2006/relationships/image"/><Relationship Id="rId59" Target="../media/image71.svg" Type="http://schemas.openxmlformats.org/officeDocument/2006/relationships/image"/><Relationship Id="rId6" Target="../media/image18.png" Type="http://schemas.openxmlformats.org/officeDocument/2006/relationships/image"/><Relationship Id="rId60" Target="../media/image72.png" Type="http://schemas.openxmlformats.org/officeDocument/2006/relationships/image"/><Relationship Id="rId61" Target="../media/image73.svg" Type="http://schemas.openxmlformats.org/officeDocument/2006/relationships/image"/><Relationship Id="rId7" Target="../media/image19.svg" Type="http://schemas.openxmlformats.org/officeDocument/2006/relationships/image"/><Relationship Id="rId8" Target="../media/image20.png" Type="http://schemas.openxmlformats.org/officeDocument/2006/relationships/image"/><Relationship Id="rId9" Target="../media/image21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564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1398946" y="0"/>
            <a:ext cx="12517367" cy="10287000"/>
          </a:xfrm>
          <a:custGeom>
            <a:avLst/>
            <a:gdLst/>
            <a:ahLst/>
            <a:cxnLst/>
            <a:rect r="r" b="b" t="t" l="l"/>
            <a:pathLst>
              <a:path h="10287000" w="12517367">
                <a:moveTo>
                  <a:pt x="0" y="0"/>
                </a:moveTo>
                <a:lnTo>
                  <a:pt x="12517367" y="0"/>
                </a:lnTo>
                <a:lnTo>
                  <a:pt x="12517367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7153096"/>
            <a:ext cx="8747699" cy="1913587"/>
            <a:chOff x="0" y="0"/>
            <a:chExt cx="2303921" cy="50399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303921" cy="503990"/>
            </a:xfrm>
            <a:custGeom>
              <a:avLst/>
              <a:gdLst/>
              <a:ahLst/>
              <a:cxnLst/>
              <a:rect r="r" b="b" t="t" l="l"/>
              <a:pathLst>
                <a:path h="503990" w="2303921">
                  <a:moveTo>
                    <a:pt x="30976" y="0"/>
                  </a:moveTo>
                  <a:lnTo>
                    <a:pt x="2272945" y="0"/>
                  </a:lnTo>
                  <a:cubicBezTo>
                    <a:pt x="2290052" y="0"/>
                    <a:pt x="2303921" y="13868"/>
                    <a:pt x="2303921" y="30976"/>
                  </a:cubicBezTo>
                  <a:lnTo>
                    <a:pt x="2303921" y="473014"/>
                  </a:lnTo>
                  <a:cubicBezTo>
                    <a:pt x="2303921" y="490122"/>
                    <a:pt x="2290052" y="503990"/>
                    <a:pt x="2272945" y="503990"/>
                  </a:cubicBezTo>
                  <a:lnTo>
                    <a:pt x="30976" y="503990"/>
                  </a:lnTo>
                  <a:cubicBezTo>
                    <a:pt x="13868" y="503990"/>
                    <a:pt x="0" y="490122"/>
                    <a:pt x="0" y="473014"/>
                  </a:cubicBezTo>
                  <a:lnTo>
                    <a:pt x="0" y="30976"/>
                  </a:lnTo>
                  <a:cubicBezTo>
                    <a:pt x="0" y="13868"/>
                    <a:pt x="13868" y="0"/>
                    <a:pt x="30976" y="0"/>
                  </a:cubicBezTo>
                  <a:close/>
                </a:path>
              </a:pathLst>
            </a:custGeom>
            <a:solidFill>
              <a:srgbClr val="00826D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57150"/>
              <a:ext cx="2303921" cy="4468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4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741618" y="2287419"/>
            <a:ext cx="13048321" cy="3423327"/>
            <a:chOff x="0" y="0"/>
            <a:chExt cx="17397761" cy="4564436"/>
          </a:xfrm>
        </p:grpSpPr>
        <p:sp>
          <p:nvSpPr>
            <p:cNvPr name="Freeform 7" id="7"/>
            <p:cNvSpPr/>
            <p:nvPr/>
          </p:nvSpPr>
          <p:spPr>
            <a:xfrm flipH="true" flipV="false" rot="0">
              <a:off x="12196246" y="0"/>
              <a:ext cx="5201515" cy="4564436"/>
            </a:xfrm>
            <a:custGeom>
              <a:avLst/>
              <a:gdLst/>
              <a:ahLst/>
              <a:cxnLst/>
              <a:rect r="r" b="b" t="t" l="l"/>
              <a:pathLst>
                <a:path h="4564436" w="5201515">
                  <a:moveTo>
                    <a:pt x="5201515" y="0"/>
                  </a:moveTo>
                  <a:lnTo>
                    <a:pt x="0" y="0"/>
                  </a:lnTo>
                  <a:lnTo>
                    <a:pt x="0" y="4564436"/>
                  </a:lnTo>
                  <a:lnTo>
                    <a:pt x="5201515" y="4564436"/>
                  </a:lnTo>
                  <a:lnTo>
                    <a:pt x="5201515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grpSp>
          <p:nvGrpSpPr>
            <p:cNvPr name="Group 8" id="8"/>
            <p:cNvGrpSpPr/>
            <p:nvPr/>
          </p:nvGrpSpPr>
          <p:grpSpPr>
            <a:xfrm rot="0">
              <a:off x="1376664" y="647008"/>
              <a:ext cx="12172209" cy="1466308"/>
              <a:chOff x="0" y="0"/>
              <a:chExt cx="2251329" cy="271116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2251329" cy="271116"/>
              </a:xfrm>
              <a:custGeom>
                <a:avLst/>
                <a:gdLst/>
                <a:ahLst/>
                <a:cxnLst/>
                <a:rect r="r" b="b" t="t" l="l"/>
                <a:pathLst>
                  <a:path h="271116" w="2251329">
                    <a:moveTo>
                      <a:pt x="2251329" y="33946"/>
                    </a:moveTo>
                    <a:lnTo>
                      <a:pt x="2251329" y="237169"/>
                    </a:lnTo>
                    <a:cubicBezTo>
                      <a:pt x="2251329" y="255917"/>
                      <a:pt x="2236131" y="271116"/>
                      <a:pt x="2217383" y="271116"/>
                    </a:cubicBezTo>
                    <a:lnTo>
                      <a:pt x="33946" y="271116"/>
                    </a:lnTo>
                    <a:cubicBezTo>
                      <a:pt x="24943" y="271116"/>
                      <a:pt x="16309" y="267539"/>
                      <a:pt x="9943" y="261173"/>
                    </a:cubicBezTo>
                    <a:cubicBezTo>
                      <a:pt x="3576" y="254807"/>
                      <a:pt x="0" y="246173"/>
                      <a:pt x="0" y="237169"/>
                    </a:cubicBezTo>
                    <a:lnTo>
                      <a:pt x="0" y="33946"/>
                    </a:lnTo>
                    <a:cubicBezTo>
                      <a:pt x="0" y="15198"/>
                      <a:pt x="15198" y="0"/>
                      <a:pt x="33946" y="0"/>
                    </a:cubicBezTo>
                    <a:lnTo>
                      <a:pt x="2217383" y="0"/>
                    </a:lnTo>
                    <a:cubicBezTo>
                      <a:pt x="2236131" y="0"/>
                      <a:pt x="2251329" y="15198"/>
                      <a:pt x="2251329" y="33946"/>
                    </a:cubicBezTo>
                    <a:close/>
                  </a:path>
                </a:pathLst>
              </a:custGeom>
              <a:solidFill>
                <a:srgbClr val="00826D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19050"/>
                <a:ext cx="2251329" cy="290166"/>
              </a:xfrm>
              <a:prstGeom prst="rect">
                <a:avLst/>
              </a:prstGeom>
            </p:spPr>
            <p:txBody>
              <a:bodyPr anchor="ctr" rtlCol="false" tIns="43373" lIns="43373" bIns="43373" rIns="43373"/>
              <a:lstStyle/>
              <a:p>
                <a:pPr algn="ctr">
                  <a:lnSpc>
                    <a:spcPts val="1259"/>
                  </a:lnSpc>
                </a:pPr>
              </a:p>
            </p:txBody>
          </p:sp>
        </p:grpSp>
        <p:sp>
          <p:nvSpPr>
            <p:cNvPr name="Freeform 11" id="11"/>
            <p:cNvSpPr/>
            <p:nvPr/>
          </p:nvSpPr>
          <p:spPr>
            <a:xfrm flipH="false" flipV="false" rot="0">
              <a:off x="0" y="310805"/>
              <a:ext cx="2850614" cy="3348739"/>
            </a:xfrm>
            <a:custGeom>
              <a:avLst/>
              <a:gdLst/>
              <a:ahLst/>
              <a:cxnLst/>
              <a:rect r="r" b="b" t="t" l="l"/>
              <a:pathLst>
                <a:path h="3348739" w="2850614">
                  <a:moveTo>
                    <a:pt x="0" y="0"/>
                  </a:moveTo>
                  <a:lnTo>
                    <a:pt x="2850614" y="0"/>
                  </a:lnTo>
                  <a:lnTo>
                    <a:pt x="2850614" y="3348738"/>
                  </a:lnTo>
                  <a:lnTo>
                    <a:pt x="0" y="33487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2" id="12"/>
            <p:cNvSpPr txBox="true"/>
            <p:nvPr/>
          </p:nvSpPr>
          <p:spPr>
            <a:xfrm rot="0">
              <a:off x="2944659" y="2179826"/>
              <a:ext cx="3706764" cy="46587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882"/>
                </a:lnSpc>
              </a:pPr>
              <a:r>
                <a:rPr lang="en-US" sz="2059" b="true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DE INVESTIGACIÓN 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6309345" y="2141726"/>
              <a:ext cx="7321323" cy="71004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248"/>
                </a:lnSpc>
              </a:pPr>
              <a:r>
                <a:rPr lang="en-US" sz="3034" b="true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EN CIENCIAS DE LA SALUD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2600473" y="792397"/>
              <a:ext cx="11225271" cy="10421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314"/>
                </a:lnSpc>
              </a:pPr>
              <a:r>
                <a:rPr lang="en-US" sz="4510" b="true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SIMPOSIO INTERNACIONAL</a:t>
              </a:r>
            </a:p>
          </p:txBody>
        </p:sp>
        <p:sp>
          <p:nvSpPr>
            <p:cNvPr name="TextBox 15" id="15"/>
            <p:cNvSpPr txBox="true"/>
            <p:nvPr/>
          </p:nvSpPr>
          <p:spPr>
            <a:xfrm rot="0">
              <a:off x="2191628" y="702975"/>
              <a:ext cx="882076" cy="46587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882"/>
                </a:lnSpc>
              </a:pPr>
              <a:r>
                <a:rPr lang="en-US" sz="2059" b="true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DO</a:t>
              </a:r>
            </a:p>
          </p:txBody>
        </p:sp>
      </p:grpSp>
      <p:sp>
        <p:nvSpPr>
          <p:cNvPr name="Freeform 16" id="16"/>
          <p:cNvSpPr/>
          <p:nvPr/>
        </p:nvSpPr>
        <p:spPr>
          <a:xfrm flipH="false" flipV="false" rot="0">
            <a:off x="1844173" y="6886049"/>
            <a:ext cx="7116753" cy="2372251"/>
          </a:xfrm>
          <a:custGeom>
            <a:avLst/>
            <a:gdLst/>
            <a:ahLst/>
            <a:cxnLst/>
            <a:rect r="r" b="b" t="t" l="l"/>
            <a:pathLst>
              <a:path h="2372251" w="7116753">
                <a:moveTo>
                  <a:pt x="0" y="0"/>
                </a:moveTo>
                <a:lnTo>
                  <a:pt x="7116753" y="0"/>
                </a:lnTo>
                <a:lnTo>
                  <a:pt x="7116753" y="2372251"/>
                </a:lnTo>
                <a:lnTo>
                  <a:pt x="0" y="237225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564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>
            <a:off x="1697888" y="3084965"/>
            <a:ext cx="0" cy="5229422"/>
          </a:xfrm>
          <a:prstGeom prst="line">
            <a:avLst/>
          </a:prstGeom>
          <a:ln cap="flat" w="38100">
            <a:solidFill>
              <a:srgbClr val="4ECABF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3" id="3"/>
          <p:cNvGrpSpPr/>
          <p:nvPr/>
        </p:nvGrpSpPr>
        <p:grpSpPr>
          <a:xfrm rot="0">
            <a:off x="2268201" y="3084965"/>
            <a:ext cx="7372915" cy="1706526"/>
            <a:chOff x="0" y="0"/>
            <a:chExt cx="2818428" cy="65235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818428" cy="652350"/>
            </a:xfrm>
            <a:custGeom>
              <a:avLst/>
              <a:gdLst/>
              <a:ahLst/>
              <a:cxnLst/>
              <a:rect r="r" b="b" t="t" l="l"/>
              <a:pathLst>
                <a:path h="652350" w="2818428">
                  <a:moveTo>
                    <a:pt x="0" y="0"/>
                  </a:moveTo>
                  <a:lnTo>
                    <a:pt x="2818428" y="0"/>
                  </a:lnTo>
                  <a:lnTo>
                    <a:pt x="2818428" y="652350"/>
                  </a:lnTo>
                  <a:lnTo>
                    <a:pt x="0" y="65235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57150"/>
              <a:ext cx="2818428" cy="7095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882"/>
                </a:lnSpc>
              </a:pPr>
            </a:p>
          </p:txBody>
        </p:sp>
      </p:grpSp>
      <p:sp>
        <p:nvSpPr>
          <p:cNvPr name="Freeform 6" id="6"/>
          <p:cNvSpPr/>
          <p:nvPr/>
        </p:nvSpPr>
        <p:spPr>
          <a:xfrm flipH="true" flipV="false" rot="-10800000">
            <a:off x="9928527" y="0"/>
            <a:ext cx="8476268" cy="4238134"/>
          </a:xfrm>
          <a:custGeom>
            <a:avLst/>
            <a:gdLst/>
            <a:ahLst/>
            <a:cxnLst/>
            <a:rect r="r" b="b" t="t" l="l"/>
            <a:pathLst>
              <a:path h="4238134" w="8476268">
                <a:moveTo>
                  <a:pt x="8476269" y="0"/>
                </a:moveTo>
                <a:lnTo>
                  <a:pt x="0" y="0"/>
                </a:lnTo>
                <a:lnTo>
                  <a:pt x="0" y="4238134"/>
                </a:lnTo>
                <a:lnTo>
                  <a:pt x="8476269" y="4238134"/>
                </a:lnTo>
                <a:lnTo>
                  <a:pt x="8476269" y="0"/>
                </a:lnTo>
                <a:close/>
              </a:path>
            </a:pathLst>
          </a:custGeom>
          <a:blipFill>
            <a:blip r:embed="rId2">
              <a:alphaModFix amt="31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3139292" y="3395168"/>
            <a:ext cx="5630732" cy="1086262"/>
          </a:xfrm>
          <a:custGeom>
            <a:avLst/>
            <a:gdLst/>
            <a:ahLst/>
            <a:cxnLst/>
            <a:rect r="r" b="b" t="t" l="l"/>
            <a:pathLst>
              <a:path h="1086262" w="5630732">
                <a:moveTo>
                  <a:pt x="0" y="0"/>
                </a:moveTo>
                <a:lnTo>
                  <a:pt x="5630732" y="0"/>
                </a:lnTo>
                <a:lnTo>
                  <a:pt x="5630732" y="1086262"/>
                </a:lnTo>
                <a:lnTo>
                  <a:pt x="0" y="108626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850622" y="5143500"/>
            <a:ext cx="5919402" cy="1141951"/>
          </a:xfrm>
          <a:custGeom>
            <a:avLst/>
            <a:gdLst/>
            <a:ahLst/>
            <a:cxnLst/>
            <a:rect r="r" b="b" t="t" l="l"/>
            <a:pathLst>
              <a:path h="1141951" w="5919402">
                <a:moveTo>
                  <a:pt x="0" y="0"/>
                </a:moveTo>
                <a:lnTo>
                  <a:pt x="5919402" y="0"/>
                </a:lnTo>
                <a:lnTo>
                  <a:pt x="5919402" y="1141951"/>
                </a:lnTo>
                <a:lnTo>
                  <a:pt x="0" y="114195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2673887" y="6637876"/>
            <a:ext cx="6470113" cy="1617596"/>
          </a:xfrm>
          <a:custGeom>
            <a:avLst/>
            <a:gdLst/>
            <a:ahLst/>
            <a:cxnLst/>
            <a:rect r="r" b="b" t="t" l="l"/>
            <a:pathLst>
              <a:path h="1617596" w="6470113">
                <a:moveTo>
                  <a:pt x="0" y="0"/>
                </a:moveTo>
                <a:lnTo>
                  <a:pt x="6470113" y="0"/>
                </a:lnTo>
                <a:lnTo>
                  <a:pt x="6470113" y="1617596"/>
                </a:lnTo>
                <a:lnTo>
                  <a:pt x="0" y="161759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28257" t="-95602" r="-30702" b="-28255"/>
            </a:stretch>
          </a:blipFill>
        </p:spPr>
      </p:sp>
      <p:grpSp>
        <p:nvGrpSpPr>
          <p:cNvPr name="Group 10" id="10"/>
          <p:cNvGrpSpPr/>
          <p:nvPr/>
        </p:nvGrpSpPr>
        <p:grpSpPr>
          <a:xfrm rot="0">
            <a:off x="9641116" y="5143500"/>
            <a:ext cx="7630407" cy="2001896"/>
            <a:chOff x="0" y="0"/>
            <a:chExt cx="10173876" cy="2669195"/>
          </a:xfrm>
        </p:grpSpPr>
        <p:sp>
          <p:nvSpPr>
            <p:cNvPr name="Freeform 11" id="11"/>
            <p:cNvSpPr/>
            <p:nvPr/>
          </p:nvSpPr>
          <p:spPr>
            <a:xfrm flipH="true" flipV="false" rot="0">
              <a:off x="7132130" y="0"/>
              <a:ext cx="3041746" cy="2669195"/>
            </a:xfrm>
            <a:custGeom>
              <a:avLst/>
              <a:gdLst/>
              <a:ahLst/>
              <a:cxnLst/>
              <a:rect r="r" b="b" t="t" l="l"/>
              <a:pathLst>
                <a:path h="2669195" w="3041746">
                  <a:moveTo>
                    <a:pt x="3041746" y="0"/>
                  </a:moveTo>
                  <a:lnTo>
                    <a:pt x="0" y="0"/>
                  </a:lnTo>
                  <a:lnTo>
                    <a:pt x="0" y="2669195"/>
                  </a:lnTo>
                  <a:lnTo>
                    <a:pt x="3041746" y="2669195"/>
                  </a:lnTo>
                  <a:lnTo>
                    <a:pt x="3041746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  <p:grpSp>
          <p:nvGrpSpPr>
            <p:cNvPr name="Group 12" id="12"/>
            <p:cNvGrpSpPr/>
            <p:nvPr/>
          </p:nvGrpSpPr>
          <p:grpSpPr>
            <a:xfrm rot="0">
              <a:off x="805047" y="378358"/>
              <a:ext cx="7118074" cy="857469"/>
              <a:chOff x="0" y="0"/>
              <a:chExt cx="2251329" cy="271116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2251329" cy="271116"/>
              </a:xfrm>
              <a:custGeom>
                <a:avLst/>
                <a:gdLst/>
                <a:ahLst/>
                <a:cxnLst/>
                <a:rect r="r" b="b" t="t" l="l"/>
                <a:pathLst>
                  <a:path h="271116" w="2251329">
                    <a:moveTo>
                      <a:pt x="2251329" y="33946"/>
                    </a:moveTo>
                    <a:lnTo>
                      <a:pt x="2251329" y="237169"/>
                    </a:lnTo>
                    <a:cubicBezTo>
                      <a:pt x="2251329" y="255917"/>
                      <a:pt x="2236131" y="271116"/>
                      <a:pt x="2217383" y="271116"/>
                    </a:cubicBezTo>
                    <a:lnTo>
                      <a:pt x="33946" y="271116"/>
                    </a:lnTo>
                    <a:cubicBezTo>
                      <a:pt x="24943" y="271116"/>
                      <a:pt x="16309" y="267539"/>
                      <a:pt x="9943" y="261173"/>
                    </a:cubicBezTo>
                    <a:cubicBezTo>
                      <a:pt x="3576" y="254807"/>
                      <a:pt x="0" y="246173"/>
                      <a:pt x="0" y="237169"/>
                    </a:cubicBezTo>
                    <a:lnTo>
                      <a:pt x="0" y="33946"/>
                    </a:lnTo>
                    <a:cubicBezTo>
                      <a:pt x="0" y="15198"/>
                      <a:pt x="15198" y="0"/>
                      <a:pt x="33946" y="0"/>
                    </a:cubicBezTo>
                    <a:lnTo>
                      <a:pt x="2217383" y="0"/>
                    </a:lnTo>
                    <a:cubicBezTo>
                      <a:pt x="2236131" y="0"/>
                      <a:pt x="2251329" y="15198"/>
                      <a:pt x="2251329" y="33946"/>
                    </a:cubicBezTo>
                    <a:close/>
                  </a:path>
                </a:pathLst>
              </a:custGeom>
              <a:solidFill>
                <a:srgbClr val="00826D"/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0" y="-19050"/>
                <a:ext cx="2251329" cy="290166"/>
              </a:xfrm>
              <a:prstGeom prst="rect">
                <a:avLst/>
              </a:prstGeom>
            </p:spPr>
            <p:txBody>
              <a:bodyPr anchor="ctr" rtlCol="false" tIns="43373" lIns="43373" bIns="43373" rIns="43373"/>
              <a:lstStyle/>
              <a:p>
                <a:pPr algn="ctr">
                  <a:lnSpc>
                    <a:spcPts val="1259"/>
                  </a:lnSpc>
                </a:pPr>
              </a:p>
            </p:txBody>
          </p:sp>
        </p:grpSp>
        <p:sp>
          <p:nvSpPr>
            <p:cNvPr name="Freeform 15" id="15"/>
            <p:cNvSpPr/>
            <p:nvPr/>
          </p:nvSpPr>
          <p:spPr>
            <a:xfrm flipH="false" flipV="false" rot="0">
              <a:off x="0" y="181753"/>
              <a:ext cx="1666984" cy="1958278"/>
            </a:xfrm>
            <a:custGeom>
              <a:avLst/>
              <a:gdLst/>
              <a:ahLst/>
              <a:cxnLst/>
              <a:rect r="r" b="b" t="t" l="l"/>
              <a:pathLst>
                <a:path h="1958278" w="1666984">
                  <a:moveTo>
                    <a:pt x="0" y="0"/>
                  </a:moveTo>
                  <a:lnTo>
                    <a:pt x="1666984" y="0"/>
                  </a:lnTo>
                  <a:lnTo>
                    <a:pt x="1666984" y="1958278"/>
                  </a:lnTo>
                  <a:lnTo>
                    <a:pt x="0" y="19582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TextBox 16" id="16"/>
            <p:cNvSpPr txBox="true"/>
            <p:nvPr/>
          </p:nvSpPr>
          <p:spPr>
            <a:xfrm rot="0">
              <a:off x="1721980" y="1279566"/>
              <a:ext cx="2167644" cy="267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5"/>
                </a:lnSpc>
              </a:pPr>
              <a:r>
                <a:rPr lang="en-US" sz="1204" b="true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DE INVESTIGACIÓN 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3689584" y="1260516"/>
              <a:ext cx="4281369" cy="40714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484"/>
                </a:lnSpc>
              </a:pPr>
              <a:r>
                <a:rPr lang="en-US" sz="1774" b="true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EN CIENCIAS DE LA SALUD</a:t>
              </a:r>
            </a:p>
          </p:txBody>
        </p:sp>
        <p:sp>
          <p:nvSpPr>
            <p:cNvPr name="TextBox 18" id="18"/>
            <p:cNvSpPr txBox="true"/>
            <p:nvPr/>
          </p:nvSpPr>
          <p:spPr>
            <a:xfrm rot="0">
              <a:off x="1520707" y="474684"/>
              <a:ext cx="6564323" cy="59814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692"/>
                </a:lnSpc>
              </a:pPr>
              <a:r>
                <a:rPr lang="en-US" sz="2637" b="true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SIMPOSIO INTERNACIONAL</a:t>
              </a:r>
            </a:p>
          </p:txBody>
        </p:sp>
        <p:sp>
          <p:nvSpPr>
            <p:cNvPr name="TextBox 19" id="19"/>
            <p:cNvSpPr txBox="true"/>
            <p:nvPr/>
          </p:nvSpPr>
          <p:spPr>
            <a:xfrm rot="0">
              <a:off x="1281622" y="415931"/>
              <a:ext cx="515821" cy="26758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685"/>
                </a:lnSpc>
              </a:pPr>
              <a:r>
                <a:rPr lang="en-US" sz="1204" b="true">
                  <a:solidFill>
                    <a:srgbClr val="FFFFFF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DO</a:t>
              </a:r>
            </a:p>
          </p:txBody>
        </p:sp>
      </p:grpSp>
      <p:sp>
        <p:nvSpPr>
          <p:cNvPr name="Freeform 20" id="20"/>
          <p:cNvSpPr/>
          <p:nvPr/>
        </p:nvSpPr>
        <p:spPr>
          <a:xfrm flipH="false" flipV="false" rot="0">
            <a:off x="2850622" y="7650221"/>
            <a:ext cx="7116753" cy="2372251"/>
          </a:xfrm>
          <a:custGeom>
            <a:avLst/>
            <a:gdLst/>
            <a:ahLst/>
            <a:cxnLst/>
            <a:rect r="r" b="b" t="t" l="l"/>
            <a:pathLst>
              <a:path h="2372251" w="7116753">
                <a:moveTo>
                  <a:pt x="0" y="0"/>
                </a:moveTo>
                <a:lnTo>
                  <a:pt x="7116753" y="0"/>
                </a:lnTo>
                <a:lnTo>
                  <a:pt x="7116753" y="2372251"/>
                </a:lnTo>
                <a:lnTo>
                  <a:pt x="0" y="2372251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TextBox 21" id="21"/>
          <p:cNvSpPr txBox="true"/>
          <p:nvPr/>
        </p:nvSpPr>
        <p:spPr>
          <a:xfrm rot="0">
            <a:off x="1697888" y="390525"/>
            <a:ext cx="7312824" cy="21913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620"/>
              </a:lnSpc>
            </a:pPr>
            <a:r>
              <a:rPr lang="en-US" b="true" sz="17000" spc="-124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LOGOS 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564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true" flipV="false" rot="0">
            <a:off x="8586275" y="0"/>
            <a:ext cx="12517367" cy="10287000"/>
          </a:xfrm>
          <a:custGeom>
            <a:avLst/>
            <a:gdLst/>
            <a:ahLst/>
            <a:cxnLst/>
            <a:rect r="r" b="b" t="t" l="l"/>
            <a:pathLst>
              <a:path h="10287000" w="12517367">
                <a:moveTo>
                  <a:pt x="12517368" y="0"/>
                </a:moveTo>
                <a:lnTo>
                  <a:pt x="0" y="0"/>
                </a:lnTo>
                <a:lnTo>
                  <a:pt x="0" y="10287000"/>
                </a:lnTo>
                <a:lnTo>
                  <a:pt x="12517368" y="10287000"/>
                </a:lnTo>
                <a:lnTo>
                  <a:pt x="12517368" y="0"/>
                </a:lnTo>
                <a:close/>
              </a:path>
            </a:pathLst>
          </a:custGeom>
          <a:blipFill>
            <a:blip r:embed="rId2">
              <a:alphaModFix amt="25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1028700" y="3319144"/>
            <a:ext cx="14318733" cy="40392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620"/>
              </a:lnSpc>
            </a:pPr>
            <a:r>
              <a:rPr lang="en-US" b="true" sz="17000" spc="-1241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Thank You Very Much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12186670" y="8745472"/>
            <a:ext cx="5316578" cy="1025656"/>
          </a:xfrm>
          <a:custGeom>
            <a:avLst/>
            <a:gdLst/>
            <a:ahLst/>
            <a:cxnLst/>
            <a:rect r="r" b="b" t="t" l="l"/>
            <a:pathLst>
              <a:path h="1025656" w="5316578">
                <a:moveTo>
                  <a:pt x="0" y="0"/>
                </a:moveTo>
                <a:lnTo>
                  <a:pt x="5316578" y="0"/>
                </a:lnTo>
                <a:lnTo>
                  <a:pt x="5316578" y="1025656"/>
                </a:lnTo>
                <a:lnTo>
                  <a:pt x="0" y="10256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564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291636" y="460324"/>
            <a:ext cx="11280075" cy="13116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0134"/>
              </a:lnSpc>
            </a:pPr>
            <a:r>
              <a:rPr lang="en-US" sz="7239" b="true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Elementos Gráficos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035415" y="2668124"/>
            <a:ext cx="646279" cy="822809"/>
          </a:xfrm>
          <a:custGeom>
            <a:avLst/>
            <a:gdLst/>
            <a:ahLst/>
            <a:cxnLst/>
            <a:rect r="r" b="b" t="t" l="l"/>
            <a:pathLst>
              <a:path h="822809" w="646279">
                <a:moveTo>
                  <a:pt x="0" y="0"/>
                </a:moveTo>
                <a:lnTo>
                  <a:pt x="646279" y="0"/>
                </a:lnTo>
                <a:lnTo>
                  <a:pt x="646279" y="822809"/>
                </a:lnTo>
                <a:lnTo>
                  <a:pt x="0" y="82280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45" r="0" b="-245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393905" y="5251219"/>
            <a:ext cx="737811" cy="843651"/>
          </a:xfrm>
          <a:custGeom>
            <a:avLst/>
            <a:gdLst/>
            <a:ahLst/>
            <a:cxnLst/>
            <a:rect r="r" b="b" t="t" l="l"/>
            <a:pathLst>
              <a:path h="843651" w="737811">
                <a:moveTo>
                  <a:pt x="0" y="0"/>
                </a:moveTo>
                <a:lnTo>
                  <a:pt x="737811" y="0"/>
                </a:lnTo>
                <a:lnTo>
                  <a:pt x="737811" y="843651"/>
                </a:lnTo>
                <a:lnTo>
                  <a:pt x="0" y="84365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-748" t="0" r="-748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058553" y="5186218"/>
            <a:ext cx="810437" cy="822399"/>
          </a:xfrm>
          <a:custGeom>
            <a:avLst/>
            <a:gdLst/>
            <a:ahLst/>
            <a:cxnLst/>
            <a:rect r="r" b="b" t="t" l="l"/>
            <a:pathLst>
              <a:path h="822399" w="810437">
                <a:moveTo>
                  <a:pt x="0" y="0"/>
                </a:moveTo>
                <a:lnTo>
                  <a:pt x="810437" y="0"/>
                </a:lnTo>
                <a:lnTo>
                  <a:pt x="810437" y="822399"/>
                </a:lnTo>
                <a:lnTo>
                  <a:pt x="0" y="82239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-154" t="0" r="-154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266394" y="3892653"/>
            <a:ext cx="812979" cy="914394"/>
          </a:xfrm>
          <a:custGeom>
            <a:avLst/>
            <a:gdLst/>
            <a:ahLst/>
            <a:cxnLst/>
            <a:rect r="r" b="b" t="t" l="l"/>
            <a:pathLst>
              <a:path h="914394" w="812979">
                <a:moveTo>
                  <a:pt x="0" y="0"/>
                </a:moveTo>
                <a:lnTo>
                  <a:pt x="812979" y="0"/>
                </a:lnTo>
                <a:lnTo>
                  <a:pt x="812979" y="914394"/>
                </a:lnTo>
                <a:lnTo>
                  <a:pt x="0" y="91439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-379" t="0" r="-379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266394" y="2683697"/>
            <a:ext cx="753661" cy="764785"/>
          </a:xfrm>
          <a:custGeom>
            <a:avLst/>
            <a:gdLst/>
            <a:ahLst/>
            <a:cxnLst/>
            <a:rect r="r" b="b" t="t" l="l"/>
            <a:pathLst>
              <a:path h="764785" w="753661">
                <a:moveTo>
                  <a:pt x="0" y="0"/>
                </a:moveTo>
                <a:lnTo>
                  <a:pt x="753661" y="0"/>
                </a:lnTo>
                <a:lnTo>
                  <a:pt x="753661" y="764785"/>
                </a:lnTo>
                <a:lnTo>
                  <a:pt x="0" y="76478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-504" r="0" b="-504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012277" y="3884758"/>
            <a:ext cx="692555" cy="922289"/>
          </a:xfrm>
          <a:custGeom>
            <a:avLst/>
            <a:gdLst/>
            <a:ahLst/>
            <a:cxnLst/>
            <a:rect r="r" b="b" t="t" l="l"/>
            <a:pathLst>
              <a:path h="922289" w="692555">
                <a:moveTo>
                  <a:pt x="0" y="0"/>
                </a:moveTo>
                <a:lnTo>
                  <a:pt x="692555" y="0"/>
                </a:lnTo>
                <a:lnTo>
                  <a:pt x="692555" y="922289"/>
                </a:lnTo>
                <a:lnTo>
                  <a:pt x="0" y="92228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-111" t="0" r="-111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578226" y="2683697"/>
            <a:ext cx="885033" cy="844805"/>
          </a:xfrm>
          <a:custGeom>
            <a:avLst/>
            <a:gdLst/>
            <a:ahLst/>
            <a:cxnLst/>
            <a:rect r="r" b="b" t="t" l="l"/>
            <a:pathLst>
              <a:path h="844805" w="885033">
                <a:moveTo>
                  <a:pt x="0" y="0"/>
                </a:moveTo>
                <a:lnTo>
                  <a:pt x="885033" y="0"/>
                </a:lnTo>
                <a:lnTo>
                  <a:pt x="885033" y="844805"/>
                </a:lnTo>
                <a:lnTo>
                  <a:pt x="0" y="844805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-127" r="0" b="-127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732575" y="7986817"/>
            <a:ext cx="1298235" cy="1038588"/>
          </a:xfrm>
          <a:custGeom>
            <a:avLst/>
            <a:gdLst/>
            <a:ahLst/>
            <a:cxnLst/>
            <a:rect r="r" b="b" t="t" l="l"/>
            <a:pathLst>
              <a:path h="1038588" w="1298235">
                <a:moveTo>
                  <a:pt x="0" y="0"/>
                </a:moveTo>
                <a:lnTo>
                  <a:pt x="1298235" y="0"/>
                </a:lnTo>
                <a:lnTo>
                  <a:pt x="1298235" y="1038588"/>
                </a:lnTo>
                <a:lnTo>
                  <a:pt x="0" y="1038588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-182" r="0" b="-182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3578226" y="3841348"/>
            <a:ext cx="840313" cy="1009109"/>
          </a:xfrm>
          <a:custGeom>
            <a:avLst/>
            <a:gdLst/>
            <a:ahLst/>
            <a:cxnLst/>
            <a:rect r="r" b="b" t="t" l="l"/>
            <a:pathLst>
              <a:path h="1009109" w="840313">
                <a:moveTo>
                  <a:pt x="0" y="0"/>
                </a:moveTo>
                <a:lnTo>
                  <a:pt x="840313" y="0"/>
                </a:lnTo>
                <a:lnTo>
                  <a:pt x="840313" y="1009109"/>
                </a:lnTo>
                <a:lnTo>
                  <a:pt x="0" y="1009109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-525" r="0" b="-525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2291636" y="7928016"/>
            <a:ext cx="787737" cy="973607"/>
          </a:xfrm>
          <a:custGeom>
            <a:avLst/>
            <a:gdLst/>
            <a:ahLst/>
            <a:cxnLst/>
            <a:rect r="r" b="b" t="t" l="l"/>
            <a:pathLst>
              <a:path h="973607" w="787737">
                <a:moveTo>
                  <a:pt x="0" y="0"/>
                </a:moveTo>
                <a:lnTo>
                  <a:pt x="787737" y="0"/>
                </a:lnTo>
                <a:lnTo>
                  <a:pt x="787737" y="973607"/>
                </a:lnTo>
                <a:lnTo>
                  <a:pt x="0" y="973607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-690" r="0" b="-69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2266394" y="6528078"/>
            <a:ext cx="1008771" cy="1008771"/>
          </a:xfrm>
          <a:custGeom>
            <a:avLst/>
            <a:gdLst/>
            <a:ahLst/>
            <a:cxnLst/>
            <a:rect r="r" b="b" t="t" l="l"/>
            <a:pathLst>
              <a:path h="1008771" w="1008771">
                <a:moveTo>
                  <a:pt x="0" y="0"/>
                </a:moveTo>
                <a:lnTo>
                  <a:pt x="1008771" y="0"/>
                </a:lnTo>
                <a:lnTo>
                  <a:pt x="1008771" y="1008771"/>
                </a:lnTo>
                <a:lnTo>
                  <a:pt x="0" y="1008771"/>
                </a:lnTo>
                <a:lnTo>
                  <a:pt x="0" y="0"/>
                </a:lnTo>
                <a:close/>
              </a:path>
            </a:pathLst>
          </a:custGeom>
          <a:blipFill>
            <a:blip r:embed="rId22">
              <a:extLst>
                <a:ext uri="{96DAC541-7B7A-43D3-8B79-37D633B846F1}">
                  <asvg:svgBlip xmlns:asvg="http://schemas.microsoft.com/office/drawing/2016/SVG/main" r:embed="rId23"/>
                </a:ext>
              </a:extLst>
            </a:blip>
            <a:stretch>
              <a:fillRect l="-943" t="0" r="-943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058553" y="6528078"/>
            <a:ext cx="810437" cy="670452"/>
          </a:xfrm>
          <a:custGeom>
            <a:avLst/>
            <a:gdLst/>
            <a:ahLst/>
            <a:cxnLst/>
            <a:rect r="r" b="b" t="t" l="l"/>
            <a:pathLst>
              <a:path h="670452" w="810437">
                <a:moveTo>
                  <a:pt x="0" y="0"/>
                </a:moveTo>
                <a:lnTo>
                  <a:pt x="810437" y="0"/>
                </a:lnTo>
                <a:lnTo>
                  <a:pt x="810437" y="670452"/>
                </a:lnTo>
                <a:lnTo>
                  <a:pt x="0" y="670452"/>
                </a:lnTo>
                <a:lnTo>
                  <a:pt x="0" y="0"/>
                </a:lnTo>
                <a:close/>
              </a:path>
            </a:pathLst>
          </a:custGeom>
          <a:blipFill>
            <a:blip r:embed="rId24">
              <a:extLst>
                <a:ext uri="{96DAC541-7B7A-43D3-8B79-37D633B846F1}">
                  <asvg:svgBlip xmlns:asvg="http://schemas.microsoft.com/office/drawing/2016/SVG/main" r:embed="rId25"/>
                </a:ext>
              </a:extLst>
            </a:blip>
            <a:stretch>
              <a:fillRect l="-102" t="0" r="-102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519222" y="7928016"/>
            <a:ext cx="1171095" cy="1156190"/>
          </a:xfrm>
          <a:custGeom>
            <a:avLst/>
            <a:gdLst/>
            <a:ahLst/>
            <a:cxnLst/>
            <a:rect r="r" b="b" t="t" l="l"/>
            <a:pathLst>
              <a:path h="1156190" w="1171095">
                <a:moveTo>
                  <a:pt x="0" y="0"/>
                </a:moveTo>
                <a:lnTo>
                  <a:pt x="1171095" y="0"/>
                </a:lnTo>
                <a:lnTo>
                  <a:pt x="1171095" y="1156190"/>
                </a:lnTo>
                <a:lnTo>
                  <a:pt x="0" y="1156190"/>
                </a:lnTo>
                <a:lnTo>
                  <a:pt x="0" y="0"/>
                </a:lnTo>
                <a:close/>
              </a:path>
            </a:pathLst>
          </a:custGeom>
          <a:blipFill>
            <a:blip r:embed="rId26">
              <a:extLst>
                <a:ext uri="{96DAC541-7B7A-43D3-8B79-37D633B846F1}">
                  <asvg:svgBlip xmlns:asvg="http://schemas.microsoft.com/office/drawing/2016/SVG/main" r:embed="rId27"/>
                </a:ext>
              </a:extLst>
            </a:blip>
            <a:stretch>
              <a:fillRect l="0" t="-644" r="0" b="-644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3578226" y="6442955"/>
            <a:ext cx="1112091" cy="1093893"/>
          </a:xfrm>
          <a:custGeom>
            <a:avLst/>
            <a:gdLst/>
            <a:ahLst/>
            <a:cxnLst/>
            <a:rect r="r" b="b" t="t" l="l"/>
            <a:pathLst>
              <a:path h="1093893" w="1112091">
                <a:moveTo>
                  <a:pt x="0" y="0"/>
                </a:moveTo>
                <a:lnTo>
                  <a:pt x="1112091" y="0"/>
                </a:lnTo>
                <a:lnTo>
                  <a:pt x="1112091" y="1093893"/>
                </a:lnTo>
                <a:lnTo>
                  <a:pt x="0" y="1093893"/>
                </a:lnTo>
                <a:lnTo>
                  <a:pt x="0" y="0"/>
                </a:lnTo>
                <a:close/>
              </a:path>
            </a:pathLst>
          </a:custGeom>
          <a:blipFill>
            <a:blip r:embed="rId28">
              <a:extLst>
                <a:ext uri="{96DAC541-7B7A-43D3-8B79-37D633B846F1}">
                  <asvg:svgBlip xmlns:asvg="http://schemas.microsoft.com/office/drawing/2016/SVG/main" r:embed="rId29"/>
                </a:ext>
              </a:extLst>
            </a:blip>
            <a:stretch>
              <a:fillRect l="-37" t="0" r="-37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false" rot="0">
            <a:off x="3578226" y="4977406"/>
            <a:ext cx="1112091" cy="1031212"/>
          </a:xfrm>
          <a:custGeom>
            <a:avLst/>
            <a:gdLst/>
            <a:ahLst/>
            <a:cxnLst/>
            <a:rect r="r" b="b" t="t" l="l"/>
            <a:pathLst>
              <a:path h="1031212" w="1112091">
                <a:moveTo>
                  <a:pt x="0" y="0"/>
                </a:moveTo>
                <a:lnTo>
                  <a:pt x="1112091" y="0"/>
                </a:lnTo>
                <a:lnTo>
                  <a:pt x="1112091" y="1031212"/>
                </a:lnTo>
                <a:lnTo>
                  <a:pt x="0" y="1031212"/>
                </a:lnTo>
                <a:lnTo>
                  <a:pt x="0" y="0"/>
                </a:lnTo>
                <a:close/>
              </a:path>
            </a:pathLst>
          </a:custGeom>
          <a:blipFill>
            <a:blip r:embed="rId30">
              <a:extLst>
                <a:ext uri="{96DAC541-7B7A-43D3-8B79-37D633B846F1}">
                  <asvg:svgBlip xmlns:asvg="http://schemas.microsoft.com/office/drawing/2016/SVG/main" r:embed="rId31"/>
                </a:ext>
              </a:extLst>
            </a:blip>
            <a:stretch>
              <a:fillRect l="-617" t="0" r="-617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5140187" y="2668124"/>
            <a:ext cx="1006142" cy="900040"/>
          </a:xfrm>
          <a:custGeom>
            <a:avLst/>
            <a:gdLst/>
            <a:ahLst/>
            <a:cxnLst/>
            <a:rect r="r" b="b" t="t" l="l"/>
            <a:pathLst>
              <a:path h="900040" w="1006142">
                <a:moveTo>
                  <a:pt x="0" y="0"/>
                </a:moveTo>
                <a:lnTo>
                  <a:pt x="1006142" y="0"/>
                </a:lnTo>
                <a:lnTo>
                  <a:pt x="1006142" y="900040"/>
                </a:lnTo>
                <a:lnTo>
                  <a:pt x="0" y="900040"/>
                </a:lnTo>
                <a:lnTo>
                  <a:pt x="0" y="0"/>
                </a:lnTo>
                <a:close/>
              </a:path>
            </a:pathLst>
          </a:custGeom>
          <a:blipFill>
            <a:blip r:embed="rId32">
              <a:extLst>
                <a:ext uri="{96DAC541-7B7A-43D3-8B79-37D633B846F1}">
                  <asvg:svgBlip xmlns:asvg="http://schemas.microsoft.com/office/drawing/2016/SVG/main" r:embed="rId33"/>
                </a:ext>
              </a:extLst>
            </a:blip>
            <a:stretch>
              <a:fillRect l="0" t="-93" r="0" b="-93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6592359" y="2457755"/>
            <a:ext cx="1269120" cy="1216668"/>
          </a:xfrm>
          <a:custGeom>
            <a:avLst/>
            <a:gdLst/>
            <a:ahLst/>
            <a:cxnLst/>
            <a:rect r="r" b="b" t="t" l="l"/>
            <a:pathLst>
              <a:path h="1216668" w="1269120">
                <a:moveTo>
                  <a:pt x="0" y="0"/>
                </a:moveTo>
                <a:lnTo>
                  <a:pt x="1269120" y="0"/>
                </a:lnTo>
                <a:lnTo>
                  <a:pt x="1269120" y="1216668"/>
                </a:lnTo>
                <a:lnTo>
                  <a:pt x="0" y="1216668"/>
                </a:lnTo>
                <a:lnTo>
                  <a:pt x="0" y="0"/>
                </a:lnTo>
                <a:close/>
              </a:path>
            </a:pathLst>
          </a:custGeom>
          <a:blipFill>
            <a:blip r:embed="rId34">
              <a:extLst>
                <a:ext uri="{96DAC541-7B7A-43D3-8B79-37D633B846F1}">
                  <asvg:svgBlip xmlns:asvg="http://schemas.microsoft.com/office/drawing/2016/SVG/main" r:embed="rId35"/>
                </a:ext>
              </a:extLst>
            </a:blip>
            <a:stretch>
              <a:fillRect l="-180" t="0" r="-18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0">
            <a:off x="5074390" y="6489206"/>
            <a:ext cx="1224241" cy="1086514"/>
          </a:xfrm>
          <a:custGeom>
            <a:avLst/>
            <a:gdLst/>
            <a:ahLst/>
            <a:cxnLst/>
            <a:rect r="r" b="b" t="t" l="l"/>
            <a:pathLst>
              <a:path h="1086514" w="1224241">
                <a:moveTo>
                  <a:pt x="0" y="0"/>
                </a:moveTo>
                <a:lnTo>
                  <a:pt x="1224241" y="0"/>
                </a:lnTo>
                <a:lnTo>
                  <a:pt x="1224241" y="1086514"/>
                </a:lnTo>
                <a:lnTo>
                  <a:pt x="0" y="1086514"/>
                </a:lnTo>
                <a:lnTo>
                  <a:pt x="0" y="0"/>
                </a:lnTo>
                <a:close/>
              </a:path>
            </a:pathLst>
          </a:custGeom>
          <a:blipFill>
            <a:blip r:embed="rId36">
              <a:extLst>
                <a:ext uri="{96DAC541-7B7A-43D3-8B79-37D633B846F1}">
                  <asvg:svgBlip xmlns:asvg="http://schemas.microsoft.com/office/drawing/2016/SVG/main" r:embed="rId37"/>
                </a:ext>
              </a:extLst>
            </a:blip>
            <a:stretch>
              <a:fillRect l="-163" t="0" r="-163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0">
            <a:off x="6592359" y="3841348"/>
            <a:ext cx="1269120" cy="1236815"/>
          </a:xfrm>
          <a:custGeom>
            <a:avLst/>
            <a:gdLst/>
            <a:ahLst/>
            <a:cxnLst/>
            <a:rect r="r" b="b" t="t" l="l"/>
            <a:pathLst>
              <a:path h="1236815" w="1269120">
                <a:moveTo>
                  <a:pt x="0" y="0"/>
                </a:moveTo>
                <a:lnTo>
                  <a:pt x="1269120" y="0"/>
                </a:lnTo>
                <a:lnTo>
                  <a:pt x="1269120" y="1236815"/>
                </a:lnTo>
                <a:lnTo>
                  <a:pt x="0" y="1236815"/>
                </a:lnTo>
                <a:lnTo>
                  <a:pt x="0" y="0"/>
                </a:lnTo>
                <a:close/>
              </a:path>
            </a:pathLst>
          </a:custGeom>
          <a:blipFill>
            <a:blip r:embed="rId38">
              <a:extLst>
                <a:ext uri="{96DAC541-7B7A-43D3-8B79-37D633B846F1}">
                  <asvg:svgBlip xmlns:asvg="http://schemas.microsoft.com/office/drawing/2016/SVG/main" r:embed="rId39"/>
                </a:ext>
              </a:extLst>
            </a:blip>
            <a:stretch>
              <a:fillRect l="0" t="-540" r="0" b="-54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5140187" y="5153965"/>
            <a:ext cx="1092647" cy="1092647"/>
          </a:xfrm>
          <a:custGeom>
            <a:avLst/>
            <a:gdLst/>
            <a:ahLst/>
            <a:cxnLst/>
            <a:rect r="r" b="b" t="t" l="l"/>
            <a:pathLst>
              <a:path h="1092647" w="1092647">
                <a:moveTo>
                  <a:pt x="0" y="0"/>
                </a:moveTo>
                <a:lnTo>
                  <a:pt x="1092647" y="0"/>
                </a:lnTo>
                <a:lnTo>
                  <a:pt x="1092647" y="1092647"/>
                </a:lnTo>
                <a:lnTo>
                  <a:pt x="0" y="1092647"/>
                </a:lnTo>
                <a:lnTo>
                  <a:pt x="0" y="0"/>
                </a:lnTo>
                <a:close/>
              </a:path>
            </a:pathLst>
          </a:custGeom>
          <a:blipFill>
            <a:blip r:embed="rId40">
              <a:extLst>
                <a:ext uri="{96DAC541-7B7A-43D3-8B79-37D633B846F1}">
                  <asvg:svgBlip xmlns:asvg="http://schemas.microsoft.com/office/drawing/2016/SVG/main" r:embed="rId4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3" id="23"/>
          <p:cNvSpPr/>
          <p:nvPr/>
        </p:nvSpPr>
        <p:spPr>
          <a:xfrm flipH="false" flipV="false" rot="0">
            <a:off x="5140187" y="3892653"/>
            <a:ext cx="1092647" cy="1092647"/>
          </a:xfrm>
          <a:custGeom>
            <a:avLst/>
            <a:gdLst/>
            <a:ahLst/>
            <a:cxnLst/>
            <a:rect r="r" b="b" t="t" l="l"/>
            <a:pathLst>
              <a:path h="1092647" w="1092647">
                <a:moveTo>
                  <a:pt x="0" y="0"/>
                </a:moveTo>
                <a:lnTo>
                  <a:pt x="1092647" y="0"/>
                </a:lnTo>
                <a:lnTo>
                  <a:pt x="1092647" y="1092647"/>
                </a:lnTo>
                <a:lnTo>
                  <a:pt x="0" y="1092647"/>
                </a:lnTo>
                <a:lnTo>
                  <a:pt x="0" y="0"/>
                </a:lnTo>
                <a:close/>
              </a:path>
            </a:pathLst>
          </a:custGeom>
          <a:blipFill>
            <a:blip r:embed="rId42">
              <a:extLst>
                <a:ext uri="{96DAC541-7B7A-43D3-8B79-37D633B846F1}">
                  <asvg:svgBlip xmlns:asvg="http://schemas.microsoft.com/office/drawing/2016/SVG/main" r:embed="rId4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6683430" y="5251219"/>
            <a:ext cx="1178049" cy="1120619"/>
          </a:xfrm>
          <a:custGeom>
            <a:avLst/>
            <a:gdLst/>
            <a:ahLst/>
            <a:cxnLst/>
            <a:rect r="r" b="b" t="t" l="l"/>
            <a:pathLst>
              <a:path h="1120619" w="1178049">
                <a:moveTo>
                  <a:pt x="0" y="0"/>
                </a:moveTo>
                <a:lnTo>
                  <a:pt x="1178049" y="0"/>
                </a:lnTo>
                <a:lnTo>
                  <a:pt x="1178049" y="1120619"/>
                </a:lnTo>
                <a:lnTo>
                  <a:pt x="0" y="1120619"/>
                </a:lnTo>
                <a:lnTo>
                  <a:pt x="0" y="0"/>
                </a:lnTo>
                <a:close/>
              </a:path>
            </a:pathLst>
          </a:custGeom>
          <a:blipFill>
            <a:blip r:embed="rId44">
              <a:extLst>
                <a:ext uri="{96DAC541-7B7A-43D3-8B79-37D633B846F1}">
                  <asvg:svgBlip xmlns:asvg="http://schemas.microsoft.com/office/drawing/2016/SVG/main" r:embed="rId45"/>
                </a:ext>
              </a:extLst>
            </a:blip>
            <a:stretch>
              <a:fillRect l="0" t="-19" r="0" b="-19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5159439" y="7936515"/>
            <a:ext cx="1139192" cy="1139192"/>
          </a:xfrm>
          <a:custGeom>
            <a:avLst/>
            <a:gdLst/>
            <a:ahLst/>
            <a:cxnLst/>
            <a:rect r="r" b="b" t="t" l="l"/>
            <a:pathLst>
              <a:path h="1139192" w="1139192">
                <a:moveTo>
                  <a:pt x="0" y="0"/>
                </a:moveTo>
                <a:lnTo>
                  <a:pt x="1139192" y="0"/>
                </a:lnTo>
                <a:lnTo>
                  <a:pt x="1139192" y="1139192"/>
                </a:lnTo>
                <a:lnTo>
                  <a:pt x="0" y="1139192"/>
                </a:lnTo>
                <a:lnTo>
                  <a:pt x="0" y="0"/>
                </a:lnTo>
                <a:close/>
              </a:path>
            </a:pathLst>
          </a:custGeom>
          <a:blipFill>
            <a:blip r:embed="rId46">
              <a:extLst>
                <a:ext uri="{96DAC541-7B7A-43D3-8B79-37D633B846F1}">
                  <asvg:svgBlip xmlns:asvg="http://schemas.microsoft.com/office/drawing/2016/SVG/main" r:embed="rId4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6765983" y="6693921"/>
            <a:ext cx="1012943" cy="920512"/>
          </a:xfrm>
          <a:custGeom>
            <a:avLst/>
            <a:gdLst/>
            <a:ahLst/>
            <a:cxnLst/>
            <a:rect r="r" b="b" t="t" l="l"/>
            <a:pathLst>
              <a:path h="920512" w="1012943">
                <a:moveTo>
                  <a:pt x="0" y="0"/>
                </a:moveTo>
                <a:lnTo>
                  <a:pt x="1012943" y="0"/>
                </a:lnTo>
                <a:lnTo>
                  <a:pt x="1012943" y="920512"/>
                </a:lnTo>
                <a:lnTo>
                  <a:pt x="0" y="920512"/>
                </a:lnTo>
                <a:lnTo>
                  <a:pt x="0" y="0"/>
                </a:lnTo>
                <a:close/>
              </a:path>
            </a:pathLst>
          </a:custGeom>
          <a:blipFill>
            <a:blip r:embed="rId48">
              <a:extLst>
                <a:ext uri="{96DAC541-7B7A-43D3-8B79-37D633B846F1}">
                  <asvg:svgBlip xmlns:asvg="http://schemas.microsoft.com/office/drawing/2016/SVG/main" r:embed="rId49"/>
                </a:ext>
              </a:extLst>
            </a:blip>
            <a:stretch>
              <a:fillRect l="-121" t="0" r="-121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6772588" y="7961666"/>
            <a:ext cx="1088890" cy="1088890"/>
          </a:xfrm>
          <a:custGeom>
            <a:avLst/>
            <a:gdLst/>
            <a:ahLst/>
            <a:cxnLst/>
            <a:rect r="r" b="b" t="t" l="l"/>
            <a:pathLst>
              <a:path h="1088890" w="1088890">
                <a:moveTo>
                  <a:pt x="0" y="0"/>
                </a:moveTo>
                <a:lnTo>
                  <a:pt x="1088890" y="0"/>
                </a:lnTo>
                <a:lnTo>
                  <a:pt x="1088890" y="1088890"/>
                </a:lnTo>
                <a:lnTo>
                  <a:pt x="0" y="1088890"/>
                </a:lnTo>
                <a:lnTo>
                  <a:pt x="0" y="0"/>
                </a:lnTo>
                <a:close/>
              </a:path>
            </a:pathLst>
          </a:custGeom>
          <a:blipFill>
            <a:blip r:embed="rId50">
              <a:extLst>
                <a:ext uri="{96DAC541-7B7A-43D3-8B79-37D633B846F1}">
                  <asvg:svgBlip xmlns:asvg="http://schemas.microsoft.com/office/drawing/2016/SVG/main" r:embed="rId5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8164092" y="3729519"/>
            <a:ext cx="1318077" cy="1460473"/>
          </a:xfrm>
          <a:custGeom>
            <a:avLst/>
            <a:gdLst/>
            <a:ahLst/>
            <a:cxnLst/>
            <a:rect r="r" b="b" t="t" l="l"/>
            <a:pathLst>
              <a:path h="1460473" w="1318077">
                <a:moveTo>
                  <a:pt x="0" y="0"/>
                </a:moveTo>
                <a:lnTo>
                  <a:pt x="1318077" y="0"/>
                </a:lnTo>
                <a:lnTo>
                  <a:pt x="1318077" y="1460473"/>
                </a:lnTo>
                <a:lnTo>
                  <a:pt x="0" y="1460473"/>
                </a:lnTo>
                <a:lnTo>
                  <a:pt x="0" y="0"/>
                </a:lnTo>
                <a:close/>
              </a:path>
            </a:pathLst>
          </a:custGeom>
          <a:blipFill>
            <a:blip r:embed="rId52">
              <a:extLst>
                <a:ext uri="{96DAC541-7B7A-43D3-8B79-37D633B846F1}">
                  <asvg:svgBlip xmlns:asvg="http://schemas.microsoft.com/office/drawing/2016/SVG/main" r:embed="rId53"/>
                </a:ext>
              </a:extLst>
            </a:blip>
            <a:stretch>
              <a:fillRect l="-5" t="0" r="-5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8204901" y="2557873"/>
            <a:ext cx="1236460" cy="1120542"/>
          </a:xfrm>
          <a:custGeom>
            <a:avLst/>
            <a:gdLst/>
            <a:ahLst/>
            <a:cxnLst/>
            <a:rect r="r" b="b" t="t" l="l"/>
            <a:pathLst>
              <a:path h="1120542" w="1236460">
                <a:moveTo>
                  <a:pt x="0" y="0"/>
                </a:moveTo>
                <a:lnTo>
                  <a:pt x="1236460" y="0"/>
                </a:lnTo>
                <a:lnTo>
                  <a:pt x="1236460" y="1120542"/>
                </a:lnTo>
                <a:lnTo>
                  <a:pt x="0" y="1120542"/>
                </a:lnTo>
                <a:lnTo>
                  <a:pt x="0" y="0"/>
                </a:lnTo>
                <a:close/>
              </a:path>
            </a:pathLst>
          </a:custGeom>
          <a:blipFill>
            <a:blip r:embed="rId54">
              <a:extLst>
                <a:ext uri="{96DAC541-7B7A-43D3-8B79-37D633B846F1}">
                  <asvg:svgBlip xmlns:asvg="http://schemas.microsoft.com/office/drawing/2016/SVG/main" r:embed="rId55"/>
                </a:ext>
              </a:extLst>
            </a:blip>
            <a:stretch>
              <a:fillRect l="0" t="-79" r="0" b="-79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8228419" y="5359092"/>
            <a:ext cx="1189425" cy="1083863"/>
          </a:xfrm>
          <a:custGeom>
            <a:avLst/>
            <a:gdLst/>
            <a:ahLst/>
            <a:cxnLst/>
            <a:rect r="r" b="b" t="t" l="l"/>
            <a:pathLst>
              <a:path h="1083863" w="1189425">
                <a:moveTo>
                  <a:pt x="0" y="0"/>
                </a:moveTo>
                <a:lnTo>
                  <a:pt x="1189425" y="0"/>
                </a:lnTo>
                <a:lnTo>
                  <a:pt x="1189425" y="1083863"/>
                </a:lnTo>
                <a:lnTo>
                  <a:pt x="0" y="1083863"/>
                </a:lnTo>
                <a:lnTo>
                  <a:pt x="0" y="0"/>
                </a:lnTo>
                <a:close/>
              </a:path>
            </a:pathLst>
          </a:custGeom>
          <a:blipFill>
            <a:blip r:embed="rId56">
              <a:extLst>
                <a:ext uri="{96DAC541-7B7A-43D3-8B79-37D633B846F1}">
                  <asvg:svgBlip xmlns:asvg="http://schemas.microsoft.com/office/drawing/2016/SVG/main" r:embed="rId57"/>
                </a:ext>
              </a:extLst>
            </a:blip>
            <a:stretch>
              <a:fillRect l="-758" t="0" r="-758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8289619" y="6693921"/>
            <a:ext cx="1067025" cy="1048352"/>
          </a:xfrm>
          <a:custGeom>
            <a:avLst/>
            <a:gdLst/>
            <a:ahLst/>
            <a:cxnLst/>
            <a:rect r="r" b="b" t="t" l="l"/>
            <a:pathLst>
              <a:path h="1048352" w="1067025">
                <a:moveTo>
                  <a:pt x="0" y="0"/>
                </a:moveTo>
                <a:lnTo>
                  <a:pt x="1067025" y="0"/>
                </a:lnTo>
                <a:lnTo>
                  <a:pt x="1067025" y="1048352"/>
                </a:lnTo>
                <a:lnTo>
                  <a:pt x="0" y="1048352"/>
                </a:lnTo>
                <a:lnTo>
                  <a:pt x="0" y="0"/>
                </a:lnTo>
                <a:close/>
              </a:path>
            </a:pathLst>
          </a:custGeom>
          <a:blipFill>
            <a:blip r:embed="rId58">
              <a:extLst>
                <a:ext uri="{96DAC541-7B7A-43D3-8B79-37D633B846F1}">
                  <asvg:svgBlip xmlns:asvg="http://schemas.microsoft.com/office/drawing/2016/SVG/main" r:embed="rId59"/>
                </a:ext>
              </a:extLst>
            </a:blip>
            <a:stretch>
              <a:fillRect l="-10" t="0" r="-1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8319789" y="7992200"/>
            <a:ext cx="1098054" cy="1266100"/>
          </a:xfrm>
          <a:custGeom>
            <a:avLst/>
            <a:gdLst/>
            <a:ahLst/>
            <a:cxnLst/>
            <a:rect r="r" b="b" t="t" l="l"/>
            <a:pathLst>
              <a:path h="1266100" w="1098054">
                <a:moveTo>
                  <a:pt x="0" y="0"/>
                </a:moveTo>
                <a:lnTo>
                  <a:pt x="1098054" y="0"/>
                </a:lnTo>
                <a:lnTo>
                  <a:pt x="1098054" y="1266100"/>
                </a:lnTo>
                <a:lnTo>
                  <a:pt x="0" y="1266100"/>
                </a:lnTo>
                <a:lnTo>
                  <a:pt x="0" y="0"/>
                </a:lnTo>
                <a:close/>
              </a:path>
            </a:pathLst>
          </a:custGeom>
          <a:blipFill>
            <a:blip r:embed="rId60">
              <a:extLst>
                <a:ext uri="{96DAC541-7B7A-43D3-8B79-37D633B846F1}">
                  <asvg:svgBlip xmlns:asvg="http://schemas.microsoft.com/office/drawing/2016/SVG/main" r:embed="rId61"/>
                </a:ext>
              </a:extLst>
            </a:blip>
            <a:stretch>
              <a:fillRect l="0" t="-92" r="0" b="-92"/>
            </a:stretch>
          </a:blipFill>
        </p:spPr>
      </p:sp>
      <p:sp>
        <p:nvSpPr>
          <p:cNvPr name="TextBox 33" id="33"/>
          <p:cNvSpPr txBox="true"/>
          <p:nvPr/>
        </p:nvSpPr>
        <p:spPr>
          <a:xfrm rot="0">
            <a:off x="10805143" y="4412130"/>
            <a:ext cx="6454157" cy="24424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2405"/>
              </a:lnSpc>
            </a:pPr>
            <a:r>
              <a:rPr lang="en-US" sz="171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Con estos elementos gráficos proporcionados, buscamos preservar la línea gráfica de nuestro evento. Su cooperación es esencial para mantener la coherencia y profesionalismo en todos nuestros materiales. </a:t>
            </a:r>
          </a:p>
          <a:p>
            <a:pPr algn="just">
              <a:lnSpc>
                <a:spcPts val="2405"/>
              </a:lnSpc>
            </a:pPr>
            <a:r>
              <a:rPr lang="en-US" sz="1718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Después de hacer uso de ellos, por favor eliminar esta dispositiva. </a:t>
            </a:r>
          </a:p>
          <a:p>
            <a:pPr algn="just">
              <a:lnSpc>
                <a:spcPts val="2405"/>
              </a:lnSpc>
            </a:pPr>
            <a:r>
              <a:rPr lang="en-US" sz="1718" b="true">
                <a:solidFill>
                  <a:srgbClr val="FFFFFF"/>
                </a:solidFill>
                <a:latin typeface="Poppins Bold"/>
                <a:ea typeface="Poppins Bold"/>
                <a:cs typeface="Poppins Bold"/>
                <a:sym typeface="Poppins Bold"/>
              </a:rPr>
              <a:t>¡Gracias!</a:t>
            </a:r>
          </a:p>
          <a:p>
            <a:pPr algn="just">
              <a:lnSpc>
                <a:spcPts val="2405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DAHOz-y1HCE</dc:identifier>
  <dcterms:modified xsi:type="dcterms:W3CDTF">2011-08-01T06:04:30Z</dcterms:modified>
  <cp:revision>1</cp:revision>
  <dc:title>LOGOS</dc:title>
</cp:coreProperties>
</file>