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Anton" pitchFamily="2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TT Interphases" panose="020B0604020202020204" charset="0"/>
      <p:regular r:id="rId9"/>
    </p:embeddedFont>
    <p:embeddedFont>
      <p:font typeface="TT Interphases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81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11" b="-911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22189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7" b="-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3167846" y="-470041"/>
            <a:ext cx="8393092" cy="11227083"/>
            <a:chOff x="0" y="0"/>
            <a:chExt cx="607790" cy="81301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7790" cy="813015"/>
            </a:xfrm>
            <a:custGeom>
              <a:avLst/>
              <a:gdLst/>
              <a:ahLst/>
              <a:cxnLst/>
              <a:rect l="l" t="t" r="r" b="b"/>
              <a:pathLst>
                <a:path w="607790" h="813015">
                  <a:moveTo>
                    <a:pt x="203200" y="0"/>
                  </a:moveTo>
                  <a:lnTo>
                    <a:pt x="607790" y="0"/>
                  </a:lnTo>
                  <a:lnTo>
                    <a:pt x="404590" y="813015"/>
                  </a:lnTo>
                  <a:lnTo>
                    <a:pt x="0" y="813015"/>
                  </a:lnTo>
                  <a:lnTo>
                    <a:pt x="203200" y="0"/>
                  </a:lnTo>
                  <a:close/>
                </a:path>
              </a:pathLst>
            </a:custGeom>
            <a:gradFill rotWithShape="1">
              <a:gsLst>
                <a:gs pos="0">
                  <a:srgbClr val="C89116">
                    <a:alpha val="90000"/>
                  </a:srgbClr>
                </a:gs>
                <a:gs pos="100000">
                  <a:srgbClr val="C89216">
                    <a:alpha val="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s-CO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1600" y="-57150"/>
              <a:ext cx="404590" cy="8701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-10800000">
            <a:off x="16062405" y="-470041"/>
            <a:ext cx="8393092" cy="11227083"/>
            <a:chOff x="0" y="0"/>
            <a:chExt cx="607790" cy="81301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07790" cy="813015"/>
            </a:xfrm>
            <a:custGeom>
              <a:avLst/>
              <a:gdLst/>
              <a:ahLst/>
              <a:cxnLst/>
              <a:rect l="l" t="t" r="r" b="b"/>
              <a:pathLst>
                <a:path w="607790" h="813015">
                  <a:moveTo>
                    <a:pt x="203200" y="0"/>
                  </a:moveTo>
                  <a:lnTo>
                    <a:pt x="607790" y="0"/>
                  </a:lnTo>
                  <a:lnTo>
                    <a:pt x="404590" y="813015"/>
                  </a:lnTo>
                  <a:lnTo>
                    <a:pt x="0" y="813015"/>
                  </a:lnTo>
                  <a:lnTo>
                    <a:pt x="203200" y="0"/>
                  </a:lnTo>
                  <a:close/>
                </a:path>
              </a:pathLst>
            </a:custGeom>
            <a:gradFill rotWithShape="1">
              <a:gsLst>
                <a:gs pos="0">
                  <a:srgbClr val="C89116">
                    <a:alpha val="90000"/>
                  </a:srgbClr>
                </a:gs>
                <a:gs pos="100000">
                  <a:srgbClr val="C89216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9" name="TextBox 9"/>
            <p:cNvSpPr txBox="1"/>
            <p:nvPr/>
          </p:nvSpPr>
          <p:spPr>
            <a:xfrm>
              <a:off x="101600" y="-57150"/>
              <a:ext cx="404590" cy="8701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354557" y="7589138"/>
            <a:ext cx="12069938" cy="765176"/>
            <a:chOff x="0" y="0"/>
            <a:chExt cx="3178914" cy="20152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178914" cy="201528"/>
            </a:xfrm>
            <a:custGeom>
              <a:avLst/>
              <a:gdLst/>
              <a:ahLst/>
              <a:cxnLst/>
              <a:rect l="l" t="t" r="r" b="b"/>
              <a:pathLst>
                <a:path w="3178914" h="201528">
                  <a:moveTo>
                    <a:pt x="21167" y="0"/>
                  </a:moveTo>
                  <a:lnTo>
                    <a:pt x="3157747" y="0"/>
                  </a:lnTo>
                  <a:cubicBezTo>
                    <a:pt x="3169437" y="0"/>
                    <a:pt x="3178914" y="9477"/>
                    <a:pt x="3178914" y="21167"/>
                  </a:cubicBezTo>
                  <a:lnTo>
                    <a:pt x="3178914" y="180361"/>
                  </a:lnTo>
                  <a:cubicBezTo>
                    <a:pt x="3178914" y="185975"/>
                    <a:pt x="3176684" y="191359"/>
                    <a:pt x="3172714" y="195328"/>
                  </a:cubicBezTo>
                  <a:cubicBezTo>
                    <a:pt x="3168745" y="199298"/>
                    <a:pt x="3163361" y="201528"/>
                    <a:pt x="3157747" y="201528"/>
                  </a:cubicBezTo>
                  <a:lnTo>
                    <a:pt x="21167" y="201528"/>
                  </a:lnTo>
                  <a:cubicBezTo>
                    <a:pt x="15553" y="201528"/>
                    <a:pt x="10169" y="199298"/>
                    <a:pt x="6200" y="195328"/>
                  </a:cubicBezTo>
                  <a:cubicBezTo>
                    <a:pt x="2230" y="191359"/>
                    <a:pt x="0" y="185975"/>
                    <a:pt x="0" y="180361"/>
                  </a:cubicBezTo>
                  <a:lnTo>
                    <a:pt x="0" y="21167"/>
                  </a:lnTo>
                  <a:cubicBezTo>
                    <a:pt x="0" y="15553"/>
                    <a:pt x="2230" y="10169"/>
                    <a:pt x="6200" y="6200"/>
                  </a:cubicBezTo>
                  <a:cubicBezTo>
                    <a:pt x="10169" y="2230"/>
                    <a:pt x="15553" y="0"/>
                    <a:pt x="21167" y="0"/>
                  </a:cubicBezTo>
                  <a:close/>
                </a:path>
              </a:pathLst>
            </a:custGeom>
            <a:solidFill>
              <a:srgbClr val="DB9110">
                <a:alpha val="69804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3178914" cy="2586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5670093" y="8504810"/>
            <a:ext cx="8487618" cy="1739962"/>
          </a:xfrm>
          <a:custGeom>
            <a:avLst/>
            <a:gdLst/>
            <a:ahLst/>
            <a:cxnLst/>
            <a:rect l="l" t="t" r="r" b="b"/>
            <a:pathLst>
              <a:path w="8487618" h="1739962">
                <a:moveTo>
                  <a:pt x="0" y="0"/>
                </a:moveTo>
                <a:lnTo>
                  <a:pt x="8487618" y="0"/>
                </a:lnTo>
                <a:lnTo>
                  <a:pt x="8487618" y="1739962"/>
                </a:lnTo>
                <a:lnTo>
                  <a:pt x="0" y="17399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6734821" y="1917693"/>
            <a:ext cx="9689674" cy="5254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735"/>
              </a:lnSpc>
            </a:pPr>
            <a:r>
              <a:rPr lang="es-CO" sz="12048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NOMBRE DE LA PONENCIA</a:t>
            </a:r>
          </a:p>
          <a:p>
            <a:pPr algn="r">
              <a:lnSpc>
                <a:spcPts val="13735"/>
              </a:lnSpc>
            </a:pPr>
            <a:endParaRPr lang="es-CO" sz="12048"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548921" y="7672959"/>
            <a:ext cx="11681210" cy="508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39"/>
              </a:lnSpc>
              <a:spcBef>
                <a:spcPct val="0"/>
              </a:spcBef>
            </a:pPr>
            <a:r>
              <a:rPr lang="es-CO" sz="3099" b="1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III JORNADA DE</a:t>
            </a:r>
            <a:r>
              <a:rPr lang="es-CO" sz="3099" b="1" u="none" strike="noStrike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 APROPIACIÓN SOCIAL DEL CONOCIMIENTO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410401" y="5694332"/>
            <a:ext cx="9014093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FFFFFF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NOMBRE DEL PONENTE</a:t>
            </a:r>
          </a:p>
        </p:txBody>
      </p:sp>
      <p:sp>
        <p:nvSpPr>
          <p:cNvPr id="17" name="Freeform 17"/>
          <p:cNvSpPr/>
          <p:nvPr/>
        </p:nvSpPr>
        <p:spPr>
          <a:xfrm flipV="1">
            <a:off x="-621104" y="-123266"/>
            <a:ext cx="3059915" cy="4114800"/>
          </a:xfrm>
          <a:custGeom>
            <a:avLst/>
            <a:gdLst/>
            <a:ahLst/>
            <a:cxnLst/>
            <a:rect l="l" t="t" r="r" b="b"/>
            <a:pathLst>
              <a:path w="3059915" h="4114800">
                <a:moveTo>
                  <a:pt x="0" y="4114800"/>
                </a:moveTo>
                <a:lnTo>
                  <a:pt x="3059915" y="4114800"/>
                </a:lnTo>
                <a:lnTo>
                  <a:pt x="3059915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flipH="1">
            <a:off x="15849189" y="6295466"/>
            <a:ext cx="3059915" cy="4114800"/>
          </a:xfrm>
          <a:custGeom>
            <a:avLst/>
            <a:gdLst/>
            <a:ahLst/>
            <a:cxnLst/>
            <a:rect l="l" t="t" r="r" b="b"/>
            <a:pathLst>
              <a:path w="3059915" h="4114800">
                <a:moveTo>
                  <a:pt x="3059915" y="0"/>
                </a:moveTo>
                <a:lnTo>
                  <a:pt x="0" y="0"/>
                </a:lnTo>
                <a:lnTo>
                  <a:pt x="0" y="4114800"/>
                </a:lnTo>
                <a:lnTo>
                  <a:pt x="3059915" y="4114800"/>
                </a:lnTo>
                <a:lnTo>
                  <a:pt x="305991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4843697" y="6472703"/>
            <a:ext cx="4831206" cy="5945419"/>
            <a:chOff x="0" y="0"/>
            <a:chExt cx="607790" cy="7479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07790" cy="747964"/>
            </a:xfrm>
            <a:custGeom>
              <a:avLst/>
              <a:gdLst/>
              <a:ahLst/>
              <a:cxnLst/>
              <a:rect l="l" t="t" r="r" b="b"/>
              <a:pathLst>
                <a:path w="607790" h="747964">
                  <a:moveTo>
                    <a:pt x="203200" y="0"/>
                  </a:moveTo>
                  <a:lnTo>
                    <a:pt x="607790" y="0"/>
                  </a:lnTo>
                  <a:lnTo>
                    <a:pt x="404590" y="747964"/>
                  </a:lnTo>
                  <a:lnTo>
                    <a:pt x="0" y="747964"/>
                  </a:lnTo>
                  <a:lnTo>
                    <a:pt x="203200" y="0"/>
                  </a:lnTo>
                  <a:close/>
                </a:path>
              </a:pathLst>
            </a:custGeom>
            <a:gradFill rotWithShape="1">
              <a:gsLst>
                <a:gs pos="0">
                  <a:srgbClr val="C89116">
                    <a:alpha val="90000"/>
                  </a:srgbClr>
                </a:gs>
                <a:gs pos="100000">
                  <a:srgbClr val="C89216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404590" cy="8051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725504" y="-2340867"/>
            <a:ext cx="4831206" cy="5945419"/>
            <a:chOff x="0" y="0"/>
            <a:chExt cx="607790" cy="7479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07790" cy="747964"/>
            </a:xfrm>
            <a:custGeom>
              <a:avLst/>
              <a:gdLst/>
              <a:ahLst/>
              <a:cxnLst/>
              <a:rect l="l" t="t" r="r" b="b"/>
              <a:pathLst>
                <a:path w="607790" h="747964">
                  <a:moveTo>
                    <a:pt x="203200" y="0"/>
                  </a:moveTo>
                  <a:lnTo>
                    <a:pt x="607790" y="0"/>
                  </a:lnTo>
                  <a:lnTo>
                    <a:pt x="404590" y="747964"/>
                  </a:lnTo>
                  <a:lnTo>
                    <a:pt x="0" y="747964"/>
                  </a:lnTo>
                  <a:lnTo>
                    <a:pt x="203200" y="0"/>
                  </a:lnTo>
                  <a:close/>
                </a:path>
              </a:pathLst>
            </a:custGeom>
            <a:gradFill rotWithShape="1">
              <a:gsLst>
                <a:gs pos="0">
                  <a:srgbClr val="C89116">
                    <a:alpha val="90000"/>
                  </a:srgbClr>
                </a:gs>
                <a:gs pos="100000">
                  <a:srgbClr val="C89216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57150"/>
              <a:ext cx="404590" cy="8051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V="1">
            <a:off x="-621104" y="-123266"/>
            <a:ext cx="3059915" cy="4114800"/>
          </a:xfrm>
          <a:custGeom>
            <a:avLst/>
            <a:gdLst/>
            <a:ahLst/>
            <a:cxnLst/>
            <a:rect l="l" t="t" r="r" b="b"/>
            <a:pathLst>
              <a:path w="3059915" h="4114800">
                <a:moveTo>
                  <a:pt x="0" y="4114800"/>
                </a:moveTo>
                <a:lnTo>
                  <a:pt x="3059915" y="4114800"/>
                </a:lnTo>
                <a:lnTo>
                  <a:pt x="3059915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5849189" y="6295466"/>
            <a:ext cx="3059915" cy="4114800"/>
          </a:xfrm>
          <a:custGeom>
            <a:avLst/>
            <a:gdLst/>
            <a:ahLst/>
            <a:cxnLst/>
            <a:rect l="l" t="t" r="r" b="b"/>
            <a:pathLst>
              <a:path w="3059915" h="4114800">
                <a:moveTo>
                  <a:pt x="3059915" y="0"/>
                </a:moveTo>
                <a:lnTo>
                  <a:pt x="0" y="0"/>
                </a:lnTo>
                <a:lnTo>
                  <a:pt x="0" y="4114800"/>
                </a:lnTo>
                <a:lnTo>
                  <a:pt x="3059915" y="4114800"/>
                </a:lnTo>
                <a:lnTo>
                  <a:pt x="30599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5245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4816593" cy="318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451468" y="9398508"/>
            <a:ext cx="6666685" cy="824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7"/>
              </a:lnSpc>
            </a:pPr>
            <a:r>
              <a:rPr lang="es-CO" sz="3299" b="1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III Jornada de apropiación</a:t>
            </a:r>
            <a:r>
              <a:rPr lang="es-CO" sz="3299" b="1" u="none" strike="noStrike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 </a:t>
            </a:r>
          </a:p>
          <a:p>
            <a:pPr algn="l">
              <a:lnSpc>
                <a:spcPts val="3167"/>
              </a:lnSpc>
            </a:pPr>
            <a:r>
              <a:rPr lang="es-CO" sz="3299" b="1" u="none" strike="noStrike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social del conocimiento</a:t>
            </a:r>
          </a:p>
        </p:txBody>
      </p:sp>
      <p:sp>
        <p:nvSpPr>
          <p:cNvPr id="14" name="Freeform 14"/>
          <p:cNvSpPr/>
          <p:nvPr/>
        </p:nvSpPr>
        <p:spPr>
          <a:xfrm>
            <a:off x="12361501" y="9180861"/>
            <a:ext cx="5773549" cy="1183578"/>
          </a:xfrm>
          <a:custGeom>
            <a:avLst/>
            <a:gdLst/>
            <a:ahLst/>
            <a:cxnLst/>
            <a:rect l="l" t="t" r="r" b="b"/>
            <a:pathLst>
              <a:path w="5773549" h="1183578">
                <a:moveTo>
                  <a:pt x="0" y="0"/>
                </a:moveTo>
                <a:lnTo>
                  <a:pt x="5773549" y="0"/>
                </a:lnTo>
                <a:lnTo>
                  <a:pt x="5773549" y="1183578"/>
                </a:lnTo>
                <a:lnTo>
                  <a:pt x="0" y="11835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</Words>
  <Application>Microsoft Office PowerPoint</Application>
  <PresentationFormat>Personalizado</PresentationFormat>
  <Paragraphs>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TT Interphases</vt:lpstr>
      <vt:lpstr>TT Interphases Bold</vt:lpstr>
      <vt:lpstr>Anton</vt:lpstr>
      <vt:lpstr>Office Theme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Orange Gradient Modern Abstract Geometric Decorative Understanding Construction Presentation</dc:title>
  <dc:creator>Usuario UTP</dc:creator>
  <cp:lastModifiedBy>Jennifer Alejandra Gaviria Pérez</cp:lastModifiedBy>
  <cp:revision>3</cp:revision>
  <dcterms:created xsi:type="dcterms:W3CDTF">2006-08-16T00:00:00Z</dcterms:created>
  <dcterms:modified xsi:type="dcterms:W3CDTF">2025-08-29T21:37:25Z</dcterms:modified>
  <dc:identifier>DAGxfN4VHLU</dc:identifier>
</cp:coreProperties>
</file>