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1" r:id="rId2"/>
    <p:sldId id="259" r:id="rId3"/>
    <p:sldId id="266" r:id="rId4"/>
    <p:sldId id="272" r:id="rId5"/>
  </p:sldIdLst>
  <p:sldSz cx="18288000" cy="10287000"/>
  <p:notesSz cx="6858000" cy="9144000"/>
  <p:embeddedFontLst>
    <p:embeddedFont>
      <p:font typeface="Arial Rounded MT Bold" panose="020F0704030504030204" pitchFamily="34" charset="0"/>
      <p:regular r:id="rId6"/>
    </p:embeddedFont>
    <p:embeddedFont>
      <p:font typeface="Calibri" panose="020F0502020204030204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5454"/>
    <a:srgbClr val="0A90D8"/>
    <a:srgbClr val="685DAB"/>
    <a:srgbClr val="373737"/>
    <a:srgbClr val="0E8388"/>
    <a:srgbClr val="4BACC6"/>
    <a:srgbClr val="5185BD"/>
    <a:srgbClr val="5767B4"/>
    <a:srgbClr val="055ED5"/>
    <a:srgbClr val="0FC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2" d="100"/>
          <a:sy n="72" d="100"/>
        </p:scale>
        <p:origin x="65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057400" y="2375237"/>
            <a:ext cx="1333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dirty="0">
                <a:solidFill>
                  <a:srgbClr val="0A90D8"/>
                </a:solidFill>
                <a:latin typeface="Arial Rounded MT Bold" panose="020F0704030504030204" pitchFamily="34" charset="0"/>
              </a:rPr>
              <a:t>Nombre de la Ponencia</a:t>
            </a:r>
            <a:endParaRPr lang="es-CO" sz="6000" dirty="0">
              <a:solidFill>
                <a:srgbClr val="0A90D8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028950" y="6733282"/>
            <a:ext cx="11391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6000">
                <a:solidFill>
                  <a:srgbClr val="0A90D8"/>
                </a:solidFill>
                <a:latin typeface="Arial Rounded MT Bold" panose="020F0704030504030204" pitchFamily="34" charset="0"/>
              </a:defRPr>
            </a:lvl1pPr>
          </a:lstStyle>
          <a:p>
            <a:r>
              <a:rPr lang="es-CO" sz="3200" dirty="0"/>
              <a:t>XXX JORNADA DE APROPIACIÓN SOCIAL DEL CONOCIMIENTO DE LA FACULTAD DE XXX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1ED3422-33B4-4C73-94A2-4D82D8254B3A}"/>
              </a:ext>
            </a:extLst>
          </p:cNvPr>
          <p:cNvSpPr txBox="1"/>
          <p:nvPr/>
        </p:nvSpPr>
        <p:spPr>
          <a:xfrm>
            <a:off x="2057400" y="4457700"/>
            <a:ext cx="1333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dirty="0">
                <a:solidFill>
                  <a:schemeClr val="bg1">
                    <a:lumMod val="50000"/>
                  </a:schemeClr>
                </a:solidFill>
                <a:latin typeface="Arial Rounded MT Bold" panose="020F0704030504030204" pitchFamily="34" charset="0"/>
              </a:rPr>
              <a:t>Ponente</a:t>
            </a:r>
            <a:r>
              <a:rPr lang="es-ES" sz="4800" dirty="0">
                <a:solidFill>
                  <a:srgbClr val="0A90D8"/>
                </a:solidFill>
                <a:latin typeface="Arial Rounded MT Bold" panose="020F0704030504030204" pitchFamily="34" charset="0"/>
              </a:rPr>
              <a:t> </a:t>
            </a:r>
            <a:endParaRPr lang="es-CO" sz="4800" dirty="0">
              <a:solidFill>
                <a:srgbClr val="0A90D8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457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uadroTexto 23"/>
          <p:cNvSpPr txBox="1"/>
          <p:nvPr/>
        </p:nvSpPr>
        <p:spPr>
          <a:xfrm>
            <a:off x="2209800" y="1409700"/>
            <a:ext cx="1333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dirty="0">
                <a:solidFill>
                  <a:srgbClr val="0A90D8"/>
                </a:solidFill>
                <a:latin typeface="Arial Rounded MT Bold" panose="020F0704030504030204" pitchFamily="34" charset="0"/>
              </a:rPr>
              <a:t>ABCDE</a:t>
            </a:r>
            <a:endParaRPr lang="es-CO" sz="6000" dirty="0">
              <a:solidFill>
                <a:srgbClr val="0A90D8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070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1219200" y="8953500"/>
            <a:ext cx="3962400" cy="13335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/>
          <p:cNvSpPr txBox="1"/>
          <p:nvPr/>
        </p:nvSpPr>
        <p:spPr>
          <a:xfrm>
            <a:off x="2209800" y="1409700"/>
            <a:ext cx="1333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dirty="0">
                <a:solidFill>
                  <a:srgbClr val="0A90D8"/>
                </a:solidFill>
                <a:latin typeface="Arial Rounded MT Bold" panose="020F0704030504030204" pitchFamily="34" charset="0"/>
              </a:rPr>
              <a:t>ABCDE</a:t>
            </a:r>
          </a:p>
        </p:txBody>
      </p:sp>
    </p:spTree>
    <p:extLst>
      <p:ext uri="{BB962C8B-B14F-4D97-AF65-F5344CB8AC3E}">
        <p14:creationId xmlns:p14="http://schemas.microsoft.com/office/powerpoint/2010/main" val="1979648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209800" y="1409700"/>
            <a:ext cx="1333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dirty="0">
                <a:solidFill>
                  <a:srgbClr val="0A90D8"/>
                </a:solidFill>
                <a:latin typeface="Arial Rounded MT Bold" panose="020F0704030504030204" pitchFamily="34" charset="0"/>
              </a:rPr>
              <a:t>ABCDE</a:t>
            </a:r>
          </a:p>
        </p:txBody>
      </p:sp>
    </p:spTree>
    <p:extLst>
      <p:ext uri="{BB962C8B-B14F-4D97-AF65-F5344CB8AC3E}">
        <p14:creationId xmlns:p14="http://schemas.microsoft.com/office/powerpoint/2010/main" val="3353106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1914</TotalTime>
  <Words>20</Words>
  <Application>Microsoft Office PowerPoint</Application>
  <PresentationFormat>Personalizado</PresentationFormat>
  <Paragraphs>6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Calibri</vt:lpstr>
      <vt:lpstr>Arial Rounded MT Bold</vt:lpstr>
      <vt:lpstr>Arial</vt:lpstr>
      <vt:lpstr>Office Theme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Blue Modern Minimalist Business Strategy Presentation</dc:title>
  <dc:creator>Usuario UTP</dc:creator>
  <cp:lastModifiedBy>Usuario UTP</cp:lastModifiedBy>
  <cp:revision>62</cp:revision>
  <dcterms:created xsi:type="dcterms:W3CDTF">2006-08-16T00:00:00Z</dcterms:created>
  <dcterms:modified xsi:type="dcterms:W3CDTF">2024-06-13T15:47:43Z</dcterms:modified>
  <dc:identifier>DAF65-WqAdI</dc:identifier>
</cp:coreProperties>
</file>