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1" r:id="rId2"/>
    <p:sldId id="299" r:id="rId3"/>
    <p:sldId id="300" r:id="rId4"/>
    <p:sldId id="297" r:id="rId5"/>
    <p:sldId id="301" r:id="rId6"/>
    <p:sldId id="298" r:id="rId7"/>
  </p:sldIdLst>
  <p:sldSz cx="18288000" cy="10287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Poppins" panose="00000500000000000000" pitchFamily="2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4BAB"/>
    <a:srgbClr val="8CC342"/>
    <a:srgbClr val="FA914D"/>
    <a:srgbClr val="132434"/>
    <a:srgbClr val="9BBB59"/>
    <a:srgbClr val="FF984F"/>
    <a:srgbClr val="E46C0A"/>
    <a:srgbClr val="FFBD59"/>
    <a:srgbClr val="004575"/>
    <a:srgbClr val="FF95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3594" autoAdjust="0"/>
  </p:normalViewPr>
  <p:slideViewPr>
    <p:cSldViewPr>
      <p:cViewPr varScale="1">
        <p:scale>
          <a:sx n="71" d="100"/>
          <a:sy n="71" d="100"/>
        </p:scale>
        <p:origin x="6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7FE1DF71-6D82-431F-A23C-B4BFDAC81E49}"/>
              </a:ext>
            </a:extLst>
          </p:cNvPr>
          <p:cNvSpPr txBox="1"/>
          <p:nvPr/>
        </p:nvSpPr>
        <p:spPr>
          <a:xfrm>
            <a:off x="571500" y="650378"/>
            <a:ext cx="1303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MX" sz="3200" i="0" u="none" strike="noStrike" cap="none" dirty="0">
                <a:solidFill>
                  <a:srgbClr val="002060"/>
                </a:solidFill>
                <a:latin typeface="Poppins" panose="00000500000000000000" pitchFamily="50" charset="0"/>
                <a:ea typeface="Calibri"/>
                <a:cs typeface="Poppins" panose="00000500000000000000" pitchFamily="50" charset="0"/>
                <a:sym typeface="Calibri"/>
              </a:rPr>
              <a:t>XXX JORNADA DE APROPIACIÓN SOCIAL DEL CONOCIMIENTO DE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MX" sz="3200" dirty="0">
                <a:solidFill>
                  <a:srgbClr val="002060"/>
                </a:solidFill>
                <a:latin typeface="Poppins" panose="00000500000000000000" pitchFamily="50" charset="0"/>
                <a:ea typeface="Calibri"/>
                <a:cs typeface="Poppins" panose="00000500000000000000" pitchFamily="50" charset="0"/>
                <a:sym typeface="Calibri"/>
              </a:rPr>
              <a:t>LA FACULTAD DE XXX</a:t>
            </a:r>
            <a:endParaRPr lang="es-MX" sz="3200" i="0" u="none" strike="noStrike" cap="none" dirty="0">
              <a:solidFill>
                <a:srgbClr val="002060"/>
              </a:solidFill>
              <a:latin typeface="Poppins" panose="00000500000000000000" pitchFamily="50" charset="0"/>
              <a:ea typeface="Calibri"/>
              <a:cs typeface="Poppins" panose="00000500000000000000" pitchFamily="50" charset="0"/>
              <a:sym typeface="Calibr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FA2003C-17E9-4F9E-A6C0-39F594F31EB6}"/>
              </a:ext>
            </a:extLst>
          </p:cNvPr>
          <p:cNvSpPr txBox="1"/>
          <p:nvPr/>
        </p:nvSpPr>
        <p:spPr>
          <a:xfrm>
            <a:off x="1295400" y="72009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>
                <a:solidFill>
                  <a:schemeClr val="bg1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AÑO 202X</a:t>
            </a:r>
            <a:endParaRPr lang="es-CO" sz="2000" b="1" dirty="0">
              <a:solidFill>
                <a:schemeClr val="bg1"/>
              </a:solidFill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07A49BF-6F66-4519-956D-62C4991CF5EC}"/>
              </a:ext>
            </a:extLst>
          </p:cNvPr>
          <p:cNvSpPr txBox="1"/>
          <p:nvPr/>
        </p:nvSpPr>
        <p:spPr>
          <a:xfrm>
            <a:off x="881270" y="2915959"/>
            <a:ext cx="1165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sz="4800" b="1" i="0" u="none" strike="noStrike" cap="none">
                <a:solidFill>
                  <a:srgbClr val="002060"/>
                </a:solidFill>
                <a:latin typeface="Poppins" panose="00000500000000000000" pitchFamily="50" charset="0"/>
                <a:ea typeface="Calibri"/>
                <a:cs typeface="Poppins" panose="00000500000000000000" pitchFamily="50" charset="0"/>
              </a:defRPr>
            </a:lvl1pPr>
          </a:lstStyle>
          <a:p>
            <a:r>
              <a:rPr lang="es-MX" dirty="0">
                <a:sym typeface="Calibri"/>
              </a:rPr>
              <a:t>NOMBRE DE PONENCIA</a:t>
            </a:r>
            <a:endParaRPr lang="es-MX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90B651B-51E8-4FF3-B053-6B09C54C8E3E}"/>
              </a:ext>
            </a:extLst>
          </p:cNvPr>
          <p:cNvSpPr txBox="1"/>
          <p:nvPr/>
        </p:nvSpPr>
        <p:spPr>
          <a:xfrm>
            <a:off x="881270" y="4935319"/>
            <a:ext cx="1165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sz="4800" b="1" i="0" u="none" strike="noStrike" cap="none">
                <a:solidFill>
                  <a:srgbClr val="002060"/>
                </a:solidFill>
                <a:latin typeface="Poppins" panose="00000500000000000000" pitchFamily="50" charset="0"/>
                <a:ea typeface="Calibri"/>
                <a:cs typeface="Poppins" panose="00000500000000000000" pitchFamily="50" charset="0"/>
              </a:defRPr>
            </a:lvl1pPr>
          </a:lstStyle>
          <a:p>
            <a:r>
              <a:rPr lang="es-MX" b="0" dirty="0">
                <a:solidFill>
                  <a:schemeClr val="tx1">
                    <a:lumMod val="85000"/>
                    <a:lumOff val="15000"/>
                  </a:schemeClr>
                </a:solidFill>
                <a:sym typeface="Calibri"/>
              </a:rPr>
              <a:t>PONENTE: </a:t>
            </a:r>
            <a:endParaRPr lang="es-MX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964D77D-2ADB-48BE-B9DF-6368A15619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48"/>
          <a:stretch/>
        </p:blipFill>
        <p:spPr>
          <a:xfrm>
            <a:off x="12075532" y="8648700"/>
            <a:ext cx="5602868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8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E12F37F-921F-4148-ADC1-2F912850733F}"/>
              </a:ext>
            </a:extLst>
          </p:cNvPr>
          <p:cNvSpPr txBox="1"/>
          <p:nvPr/>
        </p:nvSpPr>
        <p:spPr>
          <a:xfrm>
            <a:off x="7924800" y="895171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sz="4800" b="1" i="0" u="none" strike="noStrike" cap="none">
                <a:solidFill>
                  <a:srgbClr val="002060"/>
                </a:solidFill>
                <a:latin typeface="Poppins" panose="00000500000000000000" pitchFamily="50" charset="0"/>
                <a:ea typeface="Calibri"/>
                <a:cs typeface="Poppins" panose="00000500000000000000" pitchFamily="50" charset="0"/>
              </a:defRPr>
            </a:lvl1pPr>
          </a:lstStyle>
          <a:p>
            <a:pPr algn="ctr"/>
            <a:r>
              <a:rPr lang="es-MX" sz="3600" dirty="0">
                <a:sym typeface="Calibri"/>
              </a:rPr>
              <a:t>NOMBRE (CORTO) DE LA PONENCIA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E52C390-8F30-4E38-8324-038B162C7A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"/>
            <a:ext cx="4800600" cy="166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38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828E3234-24F5-4837-946A-8C3FAF3AAAB6}"/>
              </a:ext>
            </a:extLst>
          </p:cNvPr>
          <p:cNvSpPr txBox="1"/>
          <p:nvPr/>
        </p:nvSpPr>
        <p:spPr>
          <a:xfrm>
            <a:off x="4267200" y="952500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sz="4800" b="1" i="0" u="none" strike="noStrike" cap="none">
                <a:solidFill>
                  <a:srgbClr val="002060"/>
                </a:solidFill>
                <a:latin typeface="Poppins" panose="00000500000000000000" pitchFamily="50" charset="0"/>
                <a:ea typeface="Calibri"/>
                <a:cs typeface="Poppins" panose="00000500000000000000" pitchFamily="50" charset="0"/>
              </a:defRPr>
            </a:lvl1pPr>
          </a:lstStyle>
          <a:p>
            <a:pPr algn="ctr"/>
            <a:r>
              <a:rPr lang="es-MX" sz="3600" dirty="0">
                <a:sym typeface="Calibri"/>
              </a:rPr>
              <a:t>ABCDE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4EA1727-62B0-4586-9709-D8B213ED74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70" y="190500"/>
            <a:ext cx="3748165" cy="129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40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49E0EDDD-5D20-477E-924F-3953F59BAC15}"/>
              </a:ext>
            </a:extLst>
          </p:cNvPr>
          <p:cNvSpPr txBox="1"/>
          <p:nvPr/>
        </p:nvSpPr>
        <p:spPr>
          <a:xfrm>
            <a:off x="1219200" y="1257300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sz="4800" b="1" i="0" u="none" strike="noStrike" cap="none">
                <a:solidFill>
                  <a:srgbClr val="002060"/>
                </a:solidFill>
                <a:latin typeface="Poppins" panose="00000500000000000000" pitchFamily="50" charset="0"/>
                <a:ea typeface="Calibri"/>
                <a:cs typeface="Poppins" panose="00000500000000000000" pitchFamily="50" charset="0"/>
              </a:defRPr>
            </a:lvl1pPr>
          </a:lstStyle>
          <a:p>
            <a:pPr algn="ctr"/>
            <a:r>
              <a:rPr lang="es-MX" sz="3600" dirty="0">
                <a:sym typeface="Calibri"/>
              </a:rPr>
              <a:t>ABCDE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AB454B3-342D-46FE-936B-7A17090683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9800" y="342900"/>
            <a:ext cx="4569846" cy="159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82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6E98C4A1-A5CE-4425-A27E-066D52B496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11939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99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7C7CB2A-1D47-41D9-A400-EDCAF96C84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65058"/>
            <a:ext cx="3877235" cy="134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974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3954</TotalTime>
  <Words>28</Words>
  <Application>Microsoft Office PowerPoint</Application>
  <PresentationFormat>Personalizado</PresentationFormat>
  <Paragraphs>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Poppins</vt:lpstr>
      <vt:lpstr>Calibri</vt:lpstr>
      <vt:lpstr>Arial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Modern Minimalist Business Strategy Presentation</dc:title>
  <dc:creator>Usuario UTP</dc:creator>
  <cp:lastModifiedBy>Usuario UTP</cp:lastModifiedBy>
  <cp:revision>34</cp:revision>
  <dcterms:created xsi:type="dcterms:W3CDTF">2006-08-16T00:00:00Z</dcterms:created>
  <dcterms:modified xsi:type="dcterms:W3CDTF">2024-06-13T15:39:48Z</dcterms:modified>
  <dc:identifier>DAF65-WqAdI</dc:identifier>
</cp:coreProperties>
</file>