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4" r:id="rId2"/>
    <p:sldId id="262" r:id="rId3"/>
    <p:sldId id="263" r:id="rId4"/>
  </p:sldIdLst>
  <p:sldSz cx="18288000" cy="10287000"/>
  <p:notesSz cx="6858000" cy="9144000"/>
  <p:embeddedFontLst>
    <p:embeddedFont>
      <p:font typeface="Calibri" panose="020F0502020204030204" pitchFamily="34" charset="0"/>
      <p:regular r:id="rId5"/>
      <p:bold r:id="rId6"/>
      <p:italic r:id="rId7"/>
      <p:boldItalic r:id="rId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A6A6A"/>
    <a:srgbClr val="0FBDDA"/>
    <a:srgbClr val="0A89D8"/>
    <a:srgbClr val="0665D6"/>
    <a:srgbClr val="11DEDD"/>
    <a:srgbClr val="0C9FD8"/>
    <a:srgbClr val="0664D6"/>
    <a:srgbClr val="0989D8"/>
    <a:srgbClr val="0DB6DA"/>
    <a:srgbClr val="0DBA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2" d="100"/>
          <a:sy n="72" d="100"/>
        </p:scale>
        <p:origin x="65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6CAB4EAA-B57B-4A5C-BE8F-BD42E62EC356}"/>
              </a:ext>
            </a:extLst>
          </p:cNvPr>
          <p:cNvSpPr txBox="1"/>
          <p:nvPr/>
        </p:nvSpPr>
        <p:spPr>
          <a:xfrm>
            <a:off x="228600" y="5478841"/>
            <a:ext cx="1363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spc="-150" dirty="0">
                <a:solidFill>
                  <a:srgbClr val="055AD5"/>
                </a:solidFill>
                <a:latin typeface="Monserrat"/>
              </a:rPr>
              <a:t>NOMBRE DE PONENCIA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8AC99343-49B1-4419-9D73-962CC2E361BC}"/>
              </a:ext>
            </a:extLst>
          </p:cNvPr>
          <p:cNvSpPr txBox="1"/>
          <p:nvPr/>
        </p:nvSpPr>
        <p:spPr>
          <a:xfrm>
            <a:off x="228600" y="3238500"/>
            <a:ext cx="12496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8000" b="1" spc="-150">
                <a:solidFill>
                  <a:srgbClr val="055AD5"/>
                </a:solidFill>
                <a:latin typeface="Monserrat"/>
              </a:defRPr>
            </a:lvl1pPr>
          </a:lstStyle>
          <a:p>
            <a:r>
              <a:rPr lang="es-ES" sz="4800" dirty="0">
                <a:solidFill>
                  <a:srgbClr val="6A6A6A"/>
                </a:solidFill>
              </a:rPr>
              <a:t>XXX JORNADA DE APROPIACIÓN SOCIAL DEL CONOCIMIENTO DE LA FACULTAD DE XXX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E6B93B34-BE9C-4C4C-8609-170D33471931}"/>
              </a:ext>
            </a:extLst>
          </p:cNvPr>
          <p:cNvSpPr txBox="1"/>
          <p:nvPr/>
        </p:nvSpPr>
        <p:spPr>
          <a:xfrm>
            <a:off x="228600" y="7200900"/>
            <a:ext cx="1363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Monserrat"/>
              </a:rPr>
              <a:t>PONENTE: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133AD910-970E-449E-9210-EB5B3144357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0915" y="8343900"/>
            <a:ext cx="4174685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380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03CDA052-6439-4CA0-AE70-B77E2C6AB72B}"/>
              </a:ext>
            </a:extLst>
          </p:cNvPr>
          <p:cNvSpPr txBox="1"/>
          <p:nvPr/>
        </p:nvSpPr>
        <p:spPr>
          <a:xfrm>
            <a:off x="457200" y="482768"/>
            <a:ext cx="838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0" b="1" dirty="0">
                <a:solidFill>
                  <a:srgbClr val="055AD5"/>
                </a:solidFill>
                <a:latin typeface="Monserrat"/>
              </a:rPr>
              <a:t>FACULTAD DE XX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4A470AB-310B-461B-8C90-B186BE1462C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9480" y="419100"/>
            <a:ext cx="4182120" cy="1450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0365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D91B8A61-D32B-4A1F-A322-DEEFF8ADB209}"/>
              </a:ext>
            </a:extLst>
          </p:cNvPr>
          <p:cNvSpPr txBox="1"/>
          <p:nvPr/>
        </p:nvSpPr>
        <p:spPr>
          <a:xfrm>
            <a:off x="8885970" y="376108"/>
            <a:ext cx="8458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0" b="1" dirty="0">
                <a:solidFill>
                  <a:srgbClr val="055AD5"/>
                </a:solidFill>
                <a:latin typeface="Monserrat"/>
              </a:rPr>
              <a:t>FACULTAD DE XXX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35105D67-CDAE-4C2D-A169-E9018DAB03B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266700"/>
            <a:ext cx="4174685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1932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23</Words>
  <Application>Microsoft Office PowerPoint</Application>
  <PresentationFormat>Personalizado</PresentationFormat>
  <Paragraphs>5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Calibri</vt:lpstr>
      <vt:lpstr>Monserrat</vt:lpstr>
      <vt:lpstr>Arial</vt:lpstr>
      <vt:lpstr>Office Theme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White Blue Modern Minimalist Business Strategy Presentation</dc:title>
  <dc:creator>Usuario UTP</dc:creator>
  <cp:lastModifiedBy>Usuario UTP</cp:lastModifiedBy>
  <cp:revision>25</cp:revision>
  <dcterms:created xsi:type="dcterms:W3CDTF">2006-08-16T00:00:00Z</dcterms:created>
  <dcterms:modified xsi:type="dcterms:W3CDTF">2024-06-13T15:13:39Z</dcterms:modified>
  <dc:identifier>DAF65-WqAdI</dc:identifier>
</cp:coreProperties>
</file>